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3"/>
  </p:notesMasterIdLst>
  <p:sldIdLst>
    <p:sldId id="260" r:id="rId5"/>
    <p:sldId id="262" r:id="rId6"/>
    <p:sldId id="265" r:id="rId7"/>
    <p:sldId id="267" r:id="rId8"/>
    <p:sldId id="269" r:id="rId9"/>
    <p:sldId id="270" r:id="rId10"/>
    <p:sldId id="274" r:id="rId11"/>
    <p:sldId id="27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040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88CE7AD-6FD5-477E-94A5-5DE342DA9AAB}" v="2" dt="2021-04-26T20:04:50.5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75" autoAdjust="0"/>
    <p:restoredTop sz="74062" autoAdjust="0"/>
  </p:normalViewPr>
  <p:slideViewPr>
    <p:cSldViewPr snapToGrid="0">
      <p:cViewPr varScale="1">
        <p:scale>
          <a:sx n="88" d="100"/>
          <a:sy n="88" d="100"/>
        </p:scale>
        <p:origin x="216" y="84"/>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trece Williamson" userId="dd76b052-79ff-4d6f-b3b5-0feee7e02f8c" providerId="ADAL" clId="{A88CE7AD-6FD5-477E-94A5-5DE342DA9AAB}"/>
    <pc:docChg chg="undo custSel addSld delSld">
      <pc:chgData name="Patrece Williamson" userId="dd76b052-79ff-4d6f-b3b5-0feee7e02f8c" providerId="ADAL" clId="{A88CE7AD-6FD5-477E-94A5-5DE342DA9AAB}" dt="2021-04-16T17:39:35.225" v="7" actId="47"/>
      <pc:docMkLst>
        <pc:docMk/>
      </pc:docMkLst>
      <pc:sldChg chg="del">
        <pc:chgData name="Patrece Williamson" userId="dd76b052-79ff-4d6f-b3b5-0feee7e02f8c" providerId="ADAL" clId="{A88CE7AD-6FD5-477E-94A5-5DE342DA9AAB}" dt="2021-04-16T17:39:06.131" v="0" actId="47"/>
        <pc:sldMkLst>
          <pc:docMk/>
          <pc:sldMk cId="2705561342" sldId="256"/>
        </pc:sldMkLst>
      </pc:sldChg>
      <pc:sldChg chg="del">
        <pc:chgData name="Patrece Williamson" userId="dd76b052-79ff-4d6f-b3b5-0feee7e02f8c" providerId="ADAL" clId="{A88CE7AD-6FD5-477E-94A5-5DE342DA9AAB}" dt="2021-04-16T17:39:06.131" v="0" actId="47"/>
        <pc:sldMkLst>
          <pc:docMk/>
          <pc:sldMk cId="1728656200" sldId="257"/>
        </pc:sldMkLst>
      </pc:sldChg>
      <pc:sldChg chg="del">
        <pc:chgData name="Patrece Williamson" userId="dd76b052-79ff-4d6f-b3b5-0feee7e02f8c" providerId="ADAL" clId="{A88CE7AD-6FD5-477E-94A5-5DE342DA9AAB}" dt="2021-04-16T17:39:06.131" v="0" actId="47"/>
        <pc:sldMkLst>
          <pc:docMk/>
          <pc:sldMk cId="1772808061" sldId="258"/>
        </pc:sldMkLst>
      </pc:sldChg>
      <pc:sldChg chg="del">
        <pc:chgData name="Patrece Williamson" userId="dd76b052-79ff-4d6f-b3b5-0feee7e02f8c" providerId="ADAL" clId="{A88CE7AD-6FD5-477E-94A5-5DE342DA9AAB}" dt="2021-04-16T17:39:06.131" v="0" actId="47"/>
        <pc:sldMkLst>
          <pc:docMk/>
          <pc:sldMk cId="88524513" sldId="259"/>
        </pc:sldMkLst>
      </pc:sldChg>
      <pc:sldChg chg="del">
        <pc:chgData name="Patrece Williamson" userId="dd76b052-79ff-4d6f-b3b5-0feee7e02f8c" providerId="ADAL" clId="{A88CE7AD-6FD5-477E-94A5-5DE342DA9AAB}" dt="2021-04-16T17:39:10.761" v="1" actId="47"/>
        <pc:sldMkLst>
          <pc:docMk/>
          <pc:sldMk cId="1846185968" sldId="261"/>
        </pc:sldMkLst>
      </pc:sldChg>
      <pc:sldChg chg="del">
        <pc:chgData name="Patrece Williamson" userId="dd76b052-79ff-4d6f-b3b5-0feee7e02f8c" providerId="ADAL" clId="{A88CE7AD-6FD5-477E-94A5-5DE342DA9AAB}" dt="2021-04-16T17:39:14.942" v="2" actId="47"/>
        <pc:sldMkLst>
          <pc:docMk/>
          <pc:sldMk cId="1944173671" sldId="263"/>
        </pc:sldMkLst>
      </pc:sldChg>
      <pc:sldChg chg="del">
        <pc:chgData name="Patrece Williamson" userId="dd76b052-79ff-4d6f-b3b5-0feee7e02f8c" providerId="ADAL" clId="{A88CE7AD-6FD5-477E-94A5-5DE342DA9AAB}" dt="2021-04-16T17:39:14.942" v="2" actId="47"/>
        <pc:sldMkLst>
          <pc:docMk/>
          <pc:sldMk cId="2514991737" sldId="264"/>
        </pc:sldMkLst>
      </pc:sldChg>
      <pc:sldChg chg="del">
        <pc:chgData name="Patrece Williamson" userId="dd76b052-79ff-4d6f-b3b5-0feee7e02f8c" providerId="ADAL" clId="{A88CE7AD-6FD5-477E-94A5-5DE342DA9AAB}" dt="2021-04-16T17:39:10.761" v="1" actId="47"/>
        <pc:sldMkLst>
          <pc:docMk/>
          <pc:sldMk cId="3136924864" sldId="266"/>
        </pc:sldMkLst>
      </pc:sldChg>
      <pc:sldChg chg="add del">
        <pc:chgData name="Patrece Williamson" userId="dd76b052-79ff-4d6f-b3b5-0feee7e02f8c" providerId="ADAL" clId="{A88CE7AD-6FD5-477E-94A5-5DE342DA9AAB}" dt="2021-04-16T17:39:22.111" v="4" actId="47"/>
        <pc:sldMkLst>
          <pc:docMk/>
          <pc:sldMk cId="3392873056" sldId="267"/>
        </pc:sldMkLst>
      </pc:sldChg>
      <pc:sldChg chg="add del">
        <pc:chgData name="Patrece Williamson" userId="dd76b052-79ff-4d6f-b3b5-0feee7e02f8c" providerId="ADAL" clId="{A88CE7AD-6FD5-477E-94A5-5DE342DA9AAB}" dt="2021-04-16T17:39:35.225" v="7" actId="47"/>
        <pc:sldMkLst>
          <pc:docMk/>
          <pc:sldMk cId="1873796008" sldId="268"/>
        </pc:sldMkLst>
      </pc:sldChg>
      <pc:sldChg chg="add del">
        <pc:chgData name="Patrece Williamson" userId="dd76b052-79ff-4d6f-b3b5-0feee7e02f8c" providerId="ADAL" clId="{A88CE7AD-6FD5-477E-94A5-5DE342DA9AAB}" dt="2021-04-16T17:39:22.111" v="4" actId="47"/>
        <pc:sldMkLst>
          <pc:docMk/>
          <pc:sldMk cId="2692882901" sldId="269"/>
        </pc:sldMkLst>
      </pc:sldChg>
      <pc:sldChg chg="del">
        <pc:chgData name="Patrece Williamson" userId="dd76b052-79ff-4d6f-b3b5-0feee7e02f8c" providerId="ADAL" clId="{A88CE7AD-6FD5-477E-94A5-5DE342DA9AAB}" dt="2021-04-16T17:39:29.532" v="5" actId="47"/>
        <pc:sldMkLst>
          <pc:docMk/>
          <pc:sldMk cId="915052012" sldId="271"/>
        </pc:sldMkLst>
      </pc:sldChg>
      <pc:sldChg chg="del">
        <pc:chgData name="Patrece Williamson" userId="dd76b052-79ff-4d6f-b3b5-0feee7e02f8c" providerId="ADAL" clId="{A88CE7AD-6FD5-477E-94A5-5DE342DA9AAB}" dt="2021-04-16T17:39:10.761" v="1" actId="47"/>
        <pc:sldMkLst>
          <pc:docMk/>
          <pc:sldMk cId="1309824698" sldId="272"/>
        </pc:sldMkLst>
      </pc:sldChg>
      <pc:sldChg chg="del">
        <pc:chgData name="Patrece Williamson" userId="dd76b052-79ff-4d6f-b3b5-0feee7e02f8c" providerId="ADAL" clId="{A88CE7AD-6FD5-477E-94A5-5DE342DA9AAB}" dt="2021-04-16T17:39:10.761" v="1" actId="47"/>
        <pc:sldMkLst>
          <pc:docMk/>
          <pc:sldMk cId="2812836940" sldId="273"/>
        </pc:sldMkLst>
      </pc:sldChg>
      <pc:sldChg chg="del">
        <pc:chgData name="Patrece Williamson" userId="dd76b052-79ff-4d6f-b3b5-0feee7e02f8c" providerId="ADAL" clId="{A88CE7AD-6FD5-477E-94A5-5DE342DA9AAB}" dt="2021-04-16T17:39:31.509" v="6" actId="47"/>
        <pc:sldMkLst>
          <pc:docMk/>
          <pc:sldMk cId="979060168" sldId="275"/>
        </pc:sldMkLst>
      </pc:sldChg>
    </pc:docChg>
  </pc:docChgLst>
  <pc:docChgLst>
    <pc:chgData name="Patrece" userId="dd76b052-79ff-4d6f-b3b5-0feee7e02f8c" providerId="ADAL" clId="{A88CE7AD-6FD5-477E-94A5-5DE342DA9AAB}"/>
    <pc:docChg chg="custSel modSld">
      <pc:chgData name="Patrece" userId="dd76b052-79ff-4d6f-b3b5-0feee7e02f8c" providerId="ADAL" clId="{A88CE7AD-6FD5-477E-94A5-5DE342DA9AAB}" dt="2021-04-26T20:07:22.359" v="161" actId="20577"/>
      <pc:docMkLst>
        <pc:docMk/>
      </pc:docMkLst>
      <pc:sldChg chg="modNotesTx">
        <pc:chgData name="Patrece" userId="dd76b052-79ff-4d6f-b3b5-0feee7e02f8c" providerId="ADAL" clId="{A88CE7AD-6FD5-477E-94A5-5DE342DA9AAB}" dt="2021-04-26T14:03:38.884" v="139" actId="20577"/>
        <pc:sldMkLst>
          <pc:docMk/>
          <pc:sldMk cId="2265895337" sldId="265"/>
        </pc:sldMkLst>
      </pc:sldChg>
      <pc:sldChg chg="addSp delSp modSp mod modNotesTx">
        <pc:chgData name="Patrece" userId="dd76b052-79ff-4d6f-b3b5-0feee7e02f8c" providerId="ADAL" clId="{A88CE7AD-6FD5-477E-94A5-5DE342DA9AAB}" dt="2021-04-26T20:07:22.359" v="161" actId="20577"/>
        <pc:sldMkLst>
          <pc:docMk/>
          <pc:sldMk cId="2692882901" sldId="269"/>
        </pc:sldMkLst>
        <pc:spChg chg="mod">
          <ac:chgData name="Patrece" userId="dd76b052-79ff-4d6f-b3b5-0feee7e02f8c" providerId="ADAL" clId="{A88CE7AD-6FD5-477E-94A5-5DE342DA9AAB}" dt="2021-04-26T20:07:02.668" v="158" actId="20577"/>
          <ac:spMkLst>
            <pc:docMk/>
            <pc:sldMk cId="2692882901" sldId="269"/>
            <ac:spMk id="3" creationId="{7A75A0A0-8C9E-4659-9430-3BD408A4D591}"/>
          </ac:spMkLst>
        </pc:spChg>
        <pc:spChg chg="del">
          <ac:chgData name="Patrece" userId="dd76b052-79ff-4d6f-b3b5-0feee7e02f8c" providerId="ADAL" clId="{A88CE7AD-6FD5-477E-94A5-5DE342DA9AAB}" dt="2021-04-26T20:04:50.579" v="140" actId="931"/>
          <ac:spMkLst>
            <pc:docMk/>
            <pc:sldMk cId="2692882901" sldId="269"/>
            <ac:spMk id="4" creationId="{2AC897E2-5933-443D-A402-4C01937D7D8C}"/>
          </ac:spMkLst>
        </pc:spChg>
        <pc:picChg chg="add mod">
          <ac:chgData name="Patrece" userId="dd76b052-79ff-4d6f-b3b5-0feee7e02f8c" providerId="ADAL" clId="{A88CE7AD-6FD5-477E-94A5-5DE342DA9AAB}" dt="2021-04-26T20:05:00.780" v="142" actId="962"/>
          <ac:picMkLst>
            <pc:docMk/>
            <pc:sldMk cId="2692882901" sldId="269"/>
            <ac:picMk id="6" creationId="{7BC1068E-8154-4A47-9DAB-A219601CCB22}"/>
          </ac:picMkLst>
        </pc:picChg>
      </pc:sldChg>
      <pc:sldChg chg="modNotesTx">
        <pc:chgData name="Patrece" userId="dd76b052-79ff-4d6f-b3b5-0feee7e02f8c" providerId="ADAL" clId="{A88CE7AD-6FD5-477E-94A5-5DE342DA9AAB}" dt="2021-04-26T14:03:29.338" v="121" actId="12"/>
        <pc:sldMkLst>
          <pc:docMk/>
          <pc:sldMk cId="2763813762" sldId="27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1F02E5-383A-44AB-9A51-180E98B892FB}" type="datetimeFigureOut">
              <a:rPr lang="en-US" smtClean="0"/>
              <a:t>5/12/2021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B5400C-167C-479F-98CB-CD94885CB0BA}" type="slidenum">
              <a:rPr lang="en-US" smtClean="0"/>
              <a:t>‹#›</a:t>
            </a:fld>
            <a:endParaRPr lang="en-US"/>
          </a:p>
        </p:txBody>
      </p:sp>
    </p:spTree>
    <p:extLst>
      <p:ext uri="{BB962C8B-B14F-4D97-AF65-F5344CB8AC3E}">
        <p14:creationId xmlns:p14="http://schemas.microsoft.com/office/powerpoint/2010/main" val="4647962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Gnaughty</a:t>
            </a:r>
            <a:r>
              <a:rPr lang="en-US" dirty="0"/>
              <a:t> and </a:t>
            </a:r>
            <a:r>
              <a:rPr lang="en-US" dirty="0" err="1"/>
              <a:t>Gnice</a:t>
            </a:r>
            <a:endParaRPr lang="en-US" dirty="0"/>
          </a:p>
        </p:txBody>
      </p:sp>
      <p:sp>
        <p:nvSpPr>
          <p:cNvPr id="4" name="Slide Number Placeholder 3"/>
          <p:cNvSpPr>
            <a:spLocks noGrp="1"/>
          </p:cNvSpPr>
          <p:nvPr>
            <p:ph type="sldNum" sz="quarter" idx="5"/>
          </p:nvPr>
        </p:nvSpPr>
        <p:spPr/>
        <p:txBody>
          <a:bodyPr/>
          <a:lstStyle/>
          <a:p>
            <a:fld id="{EFB5400C-167C-479F-98CB-CD94885CB0BA}" type="slidenum">
              <a:rPr lang="en-US" smtClean="0"/>
              <a:t>1</a:t>
            </a:fld>
            <a:endParaRPr lang="en-US"/>
          </a:p>
        </p:txBody>
      </p:sp>
    </p:spTree>
    <p:extLst>
      <p:ext uri="{BB962C8B-B14F-4D97-AF65-F5344CB8AC3E}">
        <p14:creationId xmlns:p14="http://schemas.microsoft.com/office/powerpoint/2010/main" val="28710888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to make the repainted ornament image appear.</a:t>
            </a:r>
          </a:p>
        </p:txBody>
      </p:sp>
      <p:sp>
        <p:nvSpPr>
          <p:cNvPr id="4" name="Slide Number Placeholder 3"/>
          <p:cNvSpPr>
            <a:spLocks noGrp="1"/>
          </p:cNvSpPr>
          <p:nvPr>
            <p:ph type="sldNum" sz="quarter" idx="5"/>
          </p:nvPr>
        </p:nvSpPr>
        <p:spPr/>
        <p:txBody>
          <a:bodyPr/>
          <a:lstStyle/>
          <a:p>
            <a:fld id="{EFB5400C-167C-479F-98CB-CD94885CB0BA}" type="slidenum">
              <a:rPr lang="en-US" smtClean="0"/>
              <a:t>2</a:t>
            </a:fld>
            <a:endParaRPr lang="en-US"/>
          </a:p>
        </p:txBody>
      </p:sp>
    </p:spTree>
    <p:extLst>
      <p:ext uri="{BB962C8B-B14F-4D97-AF65-F5344CB8AC3E}">
        <p14:creationId xmlns:p14="http://schemas.microsoft.com/office/powerpoint/2010/main" val="38476174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Steamboat Willie</a:t>
            </a:r>
          </a:p>
        </p:txBody>
      </p:sp>
      <p:sp>
        <p:nvSpPr>
          <p:cNvPr id="4" name="Slide Number Placeholder 3"/>
          <p:cNvSpPr>
            <a:spLocks noGrp="1"/>
          </p:cNvSpPr>
          <p:nvPr>
            <p:ph type="sldNum" sz="quarter" idx="5"/>
          </p:nvPr>
        </p:nvSpPr>
        <p:spPr/>
        <p:txBody>
          <a:bodyPr/>
          <a:lstStyle/>
          <a:p>
            <a:fld id="{EFB5400C-167C-479F-98CB-CD94885CB0BA}" type="slidenum">
              <a:rPr lang="en-US" smtClean="0"/>
              <a:t>3</a:t>
            </a:fld>
            <a:endParaRPr lang="en-US"/>
          </a:p>
        </p:txBody>
      </p:sp>
    </p:spTree>
    <p:extLst>
      <p:ext uri="{BB962C8B-B14F-4D97-AF65-F5344CB8AC3E}">
        <p14:creationId xmlns:p14="http://schemas.microsoft.com/office/powerpoint/2010/main" val="12898674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B5400C-167C-479F-98CB-CD94885CB0BA}" type="slidenum">
              <a:rPr lang="en-US" smtClean="0"/>
              <a:t>4</a:t>
            </a:fld>
            <a:endParaRPr lang="en-US"/>
          </a:p>
        </p:txBody>
      </p:sp>
    </p:spTree>
    <p:extLst>
      <p:ext uri="{BB962C8B-B14F-4D97-AF65-F5344CB8AC3E}">
        <p14:creationId xmlns:p14="http://schemas.microsoft.com/office/powerpoint/2010/main" val="39134836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Tammy Haddix has been drawing for as long as she can remember. Her mother was the first to discover Tammy's talent at an early age. </a:t>
            </a:r>
          </a:p>
          <a:p>
            <a:endParaRPr lang="en-US"/>
          </a:p>
          <a:p>
            <a:r>
              <a:rPr lang="en-US"/>
              <a:t>Unfortunately</a:t>
            </a:r>
            <a:r>
              <a:rPr lang="en-US" dirty="0"/>
              <a:t>, her mom found it on countertops and in closets. The kitchen projects were washed away, but the closet creations were another story. Her mom, an artist herself, loved them so much that the artwork stayed up for decades.</a:t>
            </a:r>
          </a:p>
          <a:p>
            <a:endParaRPr lang="en-US" dirty="0"/>
          </a:p>
          <a:p>
            <a:r>
              <a:rPr lang="en-US" dirty="0"/>
              <a:t>It didn't take long for little Tammy to decide on her career goals. When she was 5 years old, her mother took her along to a Hallmark store. Tammy was so impressed by all the beautiful artwork that she declared her intention to work for Hallmark right then and there.</a:t>
            </a:r>
          </a:p>
          <a:p>
            <a:endParaRPr lang="en-US" dirty="0"/>
          </a:p>
        </p:txBody>
      </p:sp>
      <p:sp>
        <p:nvSpPr>
          <p:cNvPr id="4" name="Slide Number Placeholder 3"/>
          <p:cNvSpPr>
            <a:spLocks noGrp="1"/>
          </p:cNvSpPr>
          <p:nvPr>
            <p:ph type="sldNum" sz="quarter" idx="5"/>
          </p:nvPr>
        </p:nvSpPr>
        <p:spPr/>
        <p:txBody>
          <a:bodyPr/>
          <a:lstStyle/>
          <a:p>
            <a:fld id="{EFB5400C-167C-479F-98CB-CD94885CB0BA}" type="slidenum">
              <a:rPr lang="en-US" smtClean="0"/>
              <a:t>5</a:t>
            </a:fld>
            <a:endParaRPr lang="en-US"/>
          </a:p>
        </p:txBody>
      </p:sp>
    </p:spTree>
    <p:extLst>
      <p:ext uri="{BB962C8B-B14F-4D97-AF65-F5344CB8AC3E}">
        <p14:creationId xmlns:p14="http://schemas.microsoft.com/office/powerpoint/2010/main" val="7208587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four songs are:</a:t>
            </a:r>
          </a:p>
          <a:p>
            <a:pPr marL="171450" indent="-171450">
              <a:buFont typeface="Arial" panose="020B0604020202020204" pitchFamily="34" charset="0"/>
              <a:buChar char="•"/>
            </a:pPr>
            <a:r>
              <a:rPr lang="en-US" dirty="0"/>
              <a:t>A Dream Is a Wish Your Heart Makes</a:t>
            </a:r>
          </a:p>
          <a:p>
            <a:pPr marL="171450" indent="-171450">
              <a:buFont typeface="Arial" panose="020B0604020202020204" pitchFamily="34" charset="0"/>
              <a:buChar char="•"/>
            </a:pPr>
            <a:r>
              <a:rPr lang="en-US" dirty="0"/>
              <a:t>Part of Your World</a:t>
            </a:r>
          </a:p>
          <a:p>
            <a:pPr marL="171450" indent="-171450">
              <a:buFont typeface="Arial" panose="020B0604020202020204" pitchFamily="34" charset="0"/>
              <a:buChar char="•"/>
            </a:pPr>
            <a:r>
              <a:rPr lang="en-US" dirty="0"/>
              <a:t>Beauty and the Beast</a:t>
            </a:r>
          </a:p>
          <a:p>
            <a:pPr marL="171450" indent="-171450">
              <a:buFont typeface="Arial" panose="020B0604020202020204" pitchFamily="34" charset="0"/>
              <a:buChar char="•"/>
            </a:pPr>
            <a:r>
              <a:rPr lang="en-US" dirty="0"/>
              <a:t>A Whole New World!</a:t>
            </a:r>
          </a:p>
        </p:txBody>
      </p:sp>
      <p:sp>
        <p:nvSpPr>
          <p:cNvPr id="4" name="Slide Number Placeholder 3"/>
          <p:cNvSpPr>
            <a:spLocks noGrp="1"/>
          </p:cNvSpPr>
          <p:nvPr>
            <p:ph type="sldNum" sz="quarter" idx="5"/>
          </p:nvPr>
        </p:nvSpPr>
        <p:spPr/>
        <p:txBody>
          <a:bodyPr/>
          <a:lstStyle/>
          <a:p>
            <a:fld id="{EFB5400C-167C-479F-98CB-CD94885CB0BA}" type="slidenum">
              <a:rPr lang="en-US" smtClean="0"/>
              <a:t>6</a:t>
            </a:fld>
            <a:endParaRPr lang="en-US"/>
          </a:p>
        </p:txBody>
      </p:sp>
    </p:spTree>
    <p:extLst>
      <p:ext uri="{BB962C8B-B14F-4D97-AF65-F5344CB8AC3E}">
        <p14:creationId xmlns:p14="http://schemas.microsoft.com/office/powerpoint/2010/main" val="25702756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technology creates a realistic flickering flame.</a:t>
            </a:r>
          </a:p>
        </p:txBody>
      </p:sp>
      <p:sp>
        <p:nvSpPr>
          <p:cNvPr id="4" name="Slide Number Placeholder 3"/>
          <p:cNvSpPr>
            <a:spLocks noGrp="1"/>
          </p:cNvSpPr>
          <p:nvPr>
            <p:ph type="sldNum" sz="quarter" idx="5"/>
          </p:nvPr>
        </p:nvSpPr>
        <p:spPr/>
        <p:txBody>
          <a:bodyPr/>
          <a:lstStyle/>
          <a:p>
            <a:fld id="{EFB5400C-167C-479F-98CB-CD94885CB0BA}" type="slidenum">
              <a:rPr lang="en-US" smtClean="0"/>
              <a:t>7</a:t>
            </a:fld>
            <a:endParaRPr lang="en-US"/>
          </a:p>
        </p:txBody>
      </p:sp>
    </p:spTree>
    <p:extLst>
      <p:ext uri="{BB962C8B-B14F-4D97-AF65-F5344CB8AC3E}">
        <p14:creationId xmlns:p14="http://schemas.microsoft.com/office/powerpoint/2010/main" val="18512063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FD1AD-41D6-47E6-A64C-95D95B61C4A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A2B9BC0-3E09-4D76-A6A9-1B3376F993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9A04122-7797-4CCB-B1AC-A48AC8C959CF}"/>
              </a:ext>
            </a:extLst>
          </p:cNvPr>
          <p:cNvSpPr>
            <a:spLocks noGrp="1"/>
          </p:cNvSpPr>
          <p:nvPr>
            <p:ph type="dt" sz="half" idx="10"/>
          </p:nvPr>
        </p:nvSpPr>
        <p:spPr/>
        <p:txBody>
          <a:bodyPr/>
          <a:lstStyle/>
          <a:p>
            <a:fld id="{81C7EA09-B708-4D84-B79E-243A464C810C}" type="datetimeFigureOut">
              <a:rPr lang="en-US" smtClean="0"/>
              <a:t>5/12/2021</a:t>
            </a:fld>
            <a:endParaRPr lang="en-US"/>
          </a:p>
        </p:txBody>
      </p:sp>
      <p:sp>
        <p:nvSpPr>
          <p:cNvPr id="5" name="Footer Placeholder 4">
            <a:extLst>
              <a:ext uri="{FF2B5EF4-FFF2-40B4-BE49-F238E27FC236}">
                <a16:creationId xmlns:a16="http://schemas.microsoft.com/office/drawing/2014/main" id="{F4E8865A-8D2C-4053-89A1-67C5C5603D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44B956-C702-442B-9E20-03FED65CFDE6}"/>
              </a:ext>
            </a:extLst>
          </p:cNvPr>
          <p:cNvSpPr>
            <a:spLocks noGrp="1"/>
          </p:cNvSpPr>
          <p:nvPr>
            <p:ph type="sldNum" sz="quarter" idx="12"/>
          </p:nvPr>
        </p:nvSpPr>
        <p:spPr/>
        <p:txBody>
          <a:bodyPr/>
          <a:lstStyle/>
          <a:p>
            <a:fld id="{3D8F460A-1FCE-44DB-A61B-38E6960D040A}" type="slidenum">
              <a:rPr lang="en-US" smtClean="0"/>
              <a:t>‹#›</a:t>
            </a:fld>
            <a:endParaRPr lang="en-US"/>
          </a:p>
        </p:txBody>
      </p:sp>
    </p:spTree>
    <p:extLst>
      <p:ext uri="{BB962C8B-B14F-4D97-AF65-F5344CB8AC3E}">
        <p14:creationId xmlns:p14="http://schemas.microsoft.com/office/powerpoint/2010/main" val="2396101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Title_Crown">
    <p:bg>
      <p:bgPr>
        <a:solidFill>
          <a:schemeClr val="bg1"/>
        </a:solidFill>
        <a:effectLst/>
      </p:bgPr>
    </p:bg>
    <p:spTree>
      <p:nvGrpSpPr>
        <p:cNvPr id="1" name=""/>
        <p:cNvGrpSpPr/>
        <p:nvPr/>
      </p:nvGrpSpPr>
      <p:grpSpPr>
        <a:xfrm>
          <a:off x="0" y="0"/>
          <a:ext cx="0" cy="0"/>
          <a:chOff x="0" y="0"/>
          <a:chExt cx="0" cy="0"/>
        </a:xfrm>
      </p:grpSpPr>
      <p:sp>
        <p:nvSpPr>
          <p:cNvPr id="3" name="Rectangle 2"/>
          <p:cNvSpPr/>
          <p:nvPr userDrawn="1"/>
        </p:nvSpPr>
        <p:spPr>
          <a:xfrm>
            <a:off x="0" y="1906200"/>
            <a:ext cx="3060343" cy="3059546"/>
          </a:xfrm>
          <a:prstGeom prst="rect">
            <a:avLst/>
          </a:prstGeom>
          <a:solidFill>
            <a:schemeClr val="accent2"/>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2" name="Title 1"/>
          <p:cNvSpPr>
            <a:spLocks noGrp="1"/>
          </p:cNvSpPr>
          <p:nvPr>
            <p:ph type="title" hasCustomPrompt="1"/>
          </p:nvPr>
        </p:nvSpPr>
        <p:spPr>
          <a:xfrm>
            <a:off x="3348975" y="1951182"/>
            <a:ext cx="8546664" cy="3001818"/>
          </a:xfrm>
          <a:prstGeom prst="rect">
            <a:avLst/>
          </a:prstGeom>
        </p:spPr>
        <p:txBody>
          <a:bodyPr anchor="ctr">
            <a:noAutofit/>
          </a:bodyPr>
          <a:lstStyle>
            <a:lvl1pPr algn="l">
              <a:lnSpc>
                <a:spcPct val="100000"/>
              </a:lnSpc>
              <a:defRPr sz="4400" b="1" cap="all" spc="200">
                <a:solidFill>
                  <a:schemeClr val="accent2"/>
                </a:solidFill>
                <a:latin typeface="Arial"/>
                <a:cs typeface="Arial"/>
              </a:defRPr>
            </a:lvl1pPr>
          </a:lstStyle>
          <a:p>
            <a:r>
              <a:rPr lang="en-US" dirty="0"/>
              <a:t>Click to edit title</a:t>
            </a:r>
          </a:p>
        </p:txBody>
      </p:sp>
      <p:grpSp>
        <p:nvGrpSpPr>
          <p:cNvPr id="8" name="Group 1"/>
          <p:cNvGrpSpPr>
            <a:grpSpLocks/>
          </p:cNvGrpSpPr>
          <p:nvPr userDrawn="1"/>
        </p:nvGrpSpPr>
        <p:grpSpPr bwMode="auto">
          <a:xfrm>
            <a:off x="465814" y="2614369"/>
            <a:ext cx="2035984" cy="1643208"/>
            <a:chOff x="1543050" y="708025"/>
            <a:chExt cx="7051675" cy="5692775"/>
          </a:xfrm>
          <a:solidFill>
            <a:schemeClr val="bg1"/>
          </a:solidFill>
        </p:grpSpPr>
        <p:sp>
          <p:nvSpPr>
            <p:cNvPr id="9" name="Freeform 1"/>
            <p:cNvSpPr>
              <a:spLocks noChangeArrowheads="1"/>
            </p:cNvSpPr>
            <p:nvPr/>
          </p:nvSpPr>
          <p:spPr bwMode="auto">
            <a:xfrm>
              <a:off x="2012950" y="1544638"/>
              <a:ext cx="6118225" cy="3743325"/>
            </a:xfrm>
            <a:custGeom>
              <a:avLst/>
              <a:gdLst>
                <a:gd name="T0" fmla="*/ 15976 w 16996"/>
                <a:gd name="T1" fmla="*/ 5985 h 10399"/>
                <a:gd name="T2" fmla="*/ 16987 w 16996"/>
                <a:gd name="T3" fmla="*/ 3613 h 10399"/>
                <a:gd name="T4" fmla="*/ 16955 w 16996"/>
                <a:gd name="T5" fmla="*/ 3393 h 10399"/>
                <a:gd name="T6" fmla="*/ 16784 w 16996"/>
                <a:gd name="T7" fmla="*/ 3311 h 10399"/>
                <a:gd name="T8" fmla="*/ 16596 w 16996"/>
                <a:gd name="T9" fmla="*/ 3384 h 10399"/>
                <a:gd name="T10" fmla="*/ 15609 w 16996"/>
                <a:gd name="T11" fmla="*/ 5057 h 10399"/>
                <a:gd name="T12" fmla="*/ 14614 w 16996"/>
                <a:gd name="T13" fmla="*/ 6401 h 10399"/>
                <a:gd name="T14" fmla="*/ 14149 w 16996"/>
                <a:gd name="T15" fmla="*/ 6801 h 10399"/>
                <a:gd name="T16" fmla="*/ 13896 w 16996"/>
                <a:gd name="T17" fmla="*/ 6841 h 10399"/>
                <a:gd name="T18" fmla="*/ 13570 w 16996"/>
                <a:gd name="T19" fmla="*/ 6703 h 10399"/>
                <a:gd name="T20" fmla="*/ 13333 w 16996"/>
                <a:gd name="T21" fmla="*/ 6385 h 10399"/>
                <a:gd name="T22" fmla="*/ 13236 w 16996"/>
                <a:gd name="T23" fmla="*/ 5798 h 10399"/>
                <a:gd name="T24" fmla="*/ 13284 w 16996"/>
                <a:gd name="T25" fmla="*/ 4078 h 10399"/>
                <a:gd name="T26" fmla="*/ 13317 w 16996"/>
                <a:gd name="T27" fmla="*/ 3278 h 10399"/>
                <a:gd name="T28" fmla="*/ 13130 w 16996"/>
                <a:gd name="T29" fmla="*/ 3164 h 10399"/>
                <a:gd name="T30" fmla="*/ 12901 w 16996"/>
                <a:gd name="T31" fmla="*/ 3303 h 10399"/>
                <a:gd name="T32" fmla="*/ 12396 w 16996"/>
                <a:gd name="T33" fmla="*/ 4600 h 10399"/>
                <a:gd name="T34" fmla="*/ 11711 w 16996"/>
                <a:gd name="T35" fmla="*/ 5691 h 10399"/>
                <a:gd name="T36" fmla="*/ 11099 w 16996"/>
                <a:gd name="T37" fmla="*/ 6156 h 10399"/>
                <a:gd name="T38" fmla="*/ 10479 w 16996"/>
                <a:gd name="T39" fmla="*/ 6099 h 10399"/>
                <a:gd name="T40" fmla="*/ 9932 w 16996"/>
                <a:gd name="T41" fmla="*/ 5659 h 10399"/>
                <a:gd name="T42" fmla="*/ 9533 w 16996"/>
                <a:gd name="T43" fmla="*/ 4861 h 10399"/>
                <a:gd name="T44" fmla="*/ 9019 w 16996"/>
                <a:gd name="T45" fmla="*/ 2634 h 10399"/>
                <a:gd name="T46" fmla="*/ 8693 w 16996"/>
                <a:gd name="T47" fmla="*/ 155 h 10399"/>
                <a:gd name="T48" fmla="*/ 8546 w 16996"/>
                <a:gd name="T49" fmla="*/ 0 h 10399"/>
                <a:gd name="T50" fmla="*/ 8335 w 16996"/>
                <a:gd name="T51" fmla="*/ 57 h 10399"/>
                <a:gd name="T52" fmla="*/ 8188 w 16996"/>
                <a:gd name="T53" fmla="*/ 783 h 10399"/>
                <a:gd name="T54" fmla="*/ 7772 w 16996"/>
                <a:gd name="T55" fmla="*/ 3809 h 10399"/>
                <a:gd name="T56" fmla="*/ 7356 w 16996"/>
                <a:gd name="T57" fmla="*/ 5163 h 10399"/>
                <a:gd name="T58" fmla="*/ 6973 w 16996"/>
                <a:gd name="T59" fmla="*/ 5781 h 10399"/>
                <a:gd name="T60" fmla="*/ 6288 w 16996"/>
                <a:gd name="T61" fmla="*/ 6181 h 10399"/>
                <a:gd name="T62" fmla="*/ 5668 w 16996"/>
                <a:gd name="T63" fmla="*/ 6058 h 10399"/>
                <a:gd name="T64" fmla="*/ 5089 w 16996"/>
                <a:gd name="T65" fmla="*/ 5456 h 10399"/>
                <a:gd name="T66" fmla="*/ 4233 w 16996"/>
                <a:gd name="T67" fmla="*/ 3711 h 10399"/>
                <a:gd name="T68" fmla="*/ 3988 w 16996"/>
                <a:gd name="T69" fmla="*/ 3238 h 10399"/>
                <a:gd name="T70" fmla="*/ 3736 w 16996"/>
                <a:gd name="T71" fmla="*/ 3229 h 10399"/>
                <a:gd name="T72" fmla="*/ 3629 w 16996"/>
                <a:gd name="T73" fmla="*/ 3482 h 10399"/>
                <a:gd name="T74" fmla="*/ 3792 w 16996"/>
                <a:gd name="T75" fmla="*/ 5651 h 10399"/>
                <a:gd name="T76" fmla="*/ 3702 w 16996"/>
                <a:gd name="T77" fmla="*/ 6344 h 10399"/>
                <a:gd name="T78" fmla="*/ 3491 w 16996"/>
                <a:gd name="T79" fmla="*/ 6694 h 10399"/>
                <a:gd name="T80" fmla="*/ 3173 w 16996"/>
                <a:gd name="T81" fmla="*/ 6866 h 10399"/>
                <a:gd name="T82" fmla="*/ 2863 w 16996"/>
                <a:gd name="T83" fmla="*/ 6834 h 10399"/>
                <a:gd name="T84" fmla="*/ 2381 w 16996"/>
                <a:gd name="T85" fmla="*/ 6434 h 10399"/>
                <a:gd name="T86" fmla="*/ 1387 w 16996"/>
                <a:gd name="T87" fmla="*/ 5097 h 10399"/>
                <a:gd name="T88" fmla="*/ 310 w 16996"/>
                <a:gd name="T89" fmla="*/ 3393 h 10399"/>
                <a:gd name="T90" fmla="*/ 90 w 16996"/>
                <a:gd name="T91" fmla="*/ 3393 h 10399"/>
                <a:gd name="T92" fmla="*/ 0 w 16996"/>
                <a:gd name="T93" fmla="*/ 3547 h 10399"/>
                <a:gd name="T94" fmla="*/ 195 w 16996"/>
                <a:gd name="T95" fmla="*/ 4069 h 10399"/>
                <a:gd name="T96" fmla="*/ 2136 w 16996"/>
                <a:gd name="T97" fmla="*/ 8791 h 10399"/>
                <a:gd name="T98" fmla="*/ 2846 w 16996"/>
                <a:gd name="T99" fmla="*/ 10398 h 10399"/>
                <a:gd name="T100" fmla="*/ 3279 w 16996"/>
                <a:gd name="T101" fmla="*/ 10226 h 10399"/>
                <a:gd name="T102" fmla="*/ 5097 w 16996"/>
                <a:gd name="T103" fmla="*/ 9672 h 10399"/>
                <a:gd name="T104" fmla="*/ 7340 w 16996"/>
                <a:gd name="T105" fmla="*/ 9403 h 10399"/>
                <a:gd name="T106" fmla="*/ 9272 w 16996"/>
                <a:gd name="T107" fmla="*/ 9386 h 10399"/>
                <a:gd name="T108" fmla="*/ 11556 w 16996"/>
                <a:gd name="T109" fmla="*/ 9590 h 10399"/>
                <a:gd name="T110" fmla="*/ 13488 w 16996"/>
                <a:gd name="T111" fmla="*/ 10080 h 10399"/>
                <a:gd name="T112" fmla="*/ 14149 w 16996"/>
                <a:gd name="T113" fmla="*/ 10373 h 10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996" h="10399">
                  <a:moveTo>
                    <a:pt x="14296" y="10275"/>
                  </a:moveTo>
                  <a:lnTo>
                    <a:pt x="14296" y="10275"/>
                  </a:lnTo>
                  <a:lnTo>
                    <a:pt x="14875" y="8758"/>
                  </a:lnTo>
                  <a:lnTo>
                    <a:pt x="15225" y="7853"/>
                  </a:lnTo>
                  <a:lnTo>
                    <a:pt x="15601" y="6915"/>
                  </a:lnTo>
                  <a:lnTo>
                    <a:pt x="15976" y="5985"/>
                  </a:lnTo>
                  <a:lnTo>
                    <a:pt x="16335" y="5114"/>
                  </a:lnTo>
                  <a:lnTo>
                    <a:pt x="16661" y="4347"/>
                  </a:lnTo>
                  <a:lnTo>
                    <a:pt x="16938" y="3727"/>
                  </a:lnTo>
                  <a:lnTo>
                    <a:pt x="16938" y="3727"/>
                  </a:lnTo>
                  <a:lnTo>
                    <a:pt x="16970" y="3662"/>
                  </a:lnTo>
                  <a:lnTo>
                    <a:pt x="16987" y="3613"/>
                  </a:lnTo>
                  <a:lnTo>
                    <a:pt x="16995" y="3564"/>
                  </a:lnTo>
                  <a:lnTo>
                    <a:pt x="16995" y="3498"/>
                  </a:lnTo>
                  <a:lnTo>
                    <a:pt x="16995" y="3498"/>
                  </a:lnTo>
                  <a:lnTo>
                    <a:pt x="16987" y="3466"/>
                  </a:lnTo>
                  <a:lnTo>
                    <a:pt x="16979" y="3425"/>
                  </a:lnTo>
                  <a:lnTo>
                    <a:pt x="16955" y="3393"/>
                  </a:lnTo>
                  <a:lnTo>
                    <a:pt x="16930" y="3368"/>
                  </a:lnTo>
                  <a:lnTo>
                    <a:pt x="16897" y="3344"/>
                  </a:lnTo>
                  <a:lnTo>
                    <a:pt x="16857" y="3327"/>
                  </a:lnTo>
                  <a:lnTo>
                    <a:pt x="16824" y="3311"/>
                  </a:lnTo>
                  <a:lnTo>
                    <a:pt x="16784" y="3311"/>
                  </a:lnTo>
                  <a:lnTo>
                    <a:pt x="16784" y="3311"/>
                  </a:lnTo>
                  <a:lnTo>
                    <a:pt x="16750" y="3311"/>
                  </a:lnTo>
                  <a:lnTo>
                    <a:pt x="16718" y="3311"/>
                  </a:lnTo>
                  <a:lnTo>
                    <a:pt x="16686" y="3319"/>
                  </a:lnTo>
                  <a:lnTo>
                    <a:pt x="16653" y="3335"/>
                  </a:lnTo>
                  <a:lnTo>
                    <a:pt x="16620" y="3360"/>
                  </a:lnTo>
                  <a:lnTo>
                    <a:pt x="16596" y="3384"/>
                  </a:lnTo>
                  <a:lnTo>
                    <a:pt x="16571" y="3417"/>
                  </a:lnTo>
                  <a:lnTo>
                    <a:pt x="16547" y="3449"/>
                  </a:lnTo>
                  <a:lnTo>
                    <a:pt x="16547" y="3449"/>
                  </a:lnTo>
                  <a:lnTo>
                    <a:pt x="16082" y="4265"/>
                  </a:lnTo>
                  <a:lnTo>
                    <a:pt x="15846" y="4665"/>
                  </a:lnTo>
                  <a:lnTo>
                    <a:pt x="15609" y="5057"/>
                  </a:lnTo>
                  <a:lnTo>
                    <a:pt x="15364" y="5440"/>
                  </a:lnTo>
                  <a:lnTo>
                    <a:pt x="15120" y="5789"/>
                  </a:lnTo>
                  <a:lnTo>
                    <a:pt x="14997" y="5952"/>
                  </a:lnTo>
                  <a:lnTo>
                    <a:pt x="14867" y="6116"/>
                  </a:lnTo>
                  <a:lnTo>
                    <a:pt x="14745" y="6263"/>
                  </a:lnTo>
                  <a:lnTo>
                    <a:pt x="14614" y="6401"/>
                  </a:lnTo>
                  <a:lnTo>
                    <a:pt x="14614" y="6401"/>
                  </a:lnTo>
                  <a:lnTo>
                    <a:pt x="14476" y="6548"/>
                  </a:lnTo>
                  <a:lnTo>
                    <a:pt x="14402" y="6621"/>
                  </a:lnTo>
                  <a:lnTo>
                    <a:pt x="14320" y="6687"/>
                  </a:lnTo>
                  <a:lnTo>
                    <a:pt x="14239" y="6752"/>
                  </a:lnTo>
                  <a:lnTo>
                    <a:pt x="14149" y="6801"/>
                  </a:lnTo>
                  <a:lnTo>
                    <a:pt x="14100" y="6817"/>
                  </a:lnTo>
                  <a:lnTo>
                    <a:pt x="14051" y="6834"/>
                  </a:lnTo>
                  <a:lnTo>
                    <a:pt x="14002" y="6841"/>
                  </a:lnTo>
                  <a:lnTo>
                    <a:pt x="13953" y="6850"/>
                  </a:lnTo>
                  <a:lnTo>
                    <a:pt x="13953" y="6850"/>
                  </a:lnTo>
                  <a:lnTo>
                    <a:pt x="13896" y="6841"/>
                  </a:lnTo>
                  <a:lnTo>
                    <a:pt x="13839" y="6834"/>
                  </a:lnTo>
                  <a:lnTo>
                    <a:pt x="13790" y="6817"/>
                  </a:lnTo>
                  <a:lnTo>
                    <a:pt x="13733" y="6801"/>
                  </a:lnTo>
                  <a:lnTo>
                    <a:pt x="13676" y="6777"/>
                  </a:lnTo>
                  <a:lnTo>
                    <a:pt x="13627" y="6743"/>
                  </a:lnTo>
                  <a:lnTo>
                    <a:pt x="13570" y="6703"/>
                  </a:lnTo>
                  <a:lnTo>
                    <a:pt x="13521" y="6662"/>
                  </a:lnTo>
                  <a:lnTo>
                    <a:pt x="13480" y="6621"/>
                  </a:lnTo>
                  <a:lnTo>
                    <a:pt x="13431" y="6572"/>
                  </a:lnTo>
                  <a:lnTo>
                    <a:pt x="13399" y="6515"/>
                  </a:lnTo>
                  <a:lnTo>
                    <a:pt x="13358" y="6450"/>
                  </a:lnTo>
                  <a:lnTo>
                    <a:pt x="13333" y="6385"/>
                  </a:lnTo>
                  <a:lnTo>
                    <a:pt x="13309" y="6312"/>
                  </a:lnTo>
                  <a:lnTo>
                    <a:pt x="13284" y="6238"/>
                  </a:lnTo>
                  <a:lnTo>
                    <a:pt x="13277" y="6156"/>
                  </a:lnTo>
                  <a:lnTo>
                    <a:pt x="13277" y="6156"/>
                  </a:lnTo>
                  <a:lnTo>
                    <a:pt x="13252" y="5977"/>
                  </a:lnTo>
                  <a:lnTo>
                    <a:pt x="13236" y="5798"/>
                  </a:lnTo>
                  <a:lnTo>
                    <a:pt x="13219" y="5618"/>
                  </a:lnTo>
                  <a:lnTo>
                    <a:pt x="13219" y="5440"/>
                  </a:lnTo>
                  <a:lnTo>
                    <a:pt x="13219" y="5089"/>
                  </a:lnTo>
                  <a:lnTo>
                    <a:pt x="13236" y="4739"/>
                  </a:lnTo>
                  <a:lnTo>
                    <a:pt x="13260" y="4404"/>
                  </a:lnTo>
                  <a:lnTo>
                    <a:pt x="13284" y="4078"/>
                  </a:lnTo>
                  <a:lnTo>
                    <a:pt x="13358" y="3458"/>
                  </a:lnTo>
                  <a:lnTo>
                    <a:pt x="13358" y="3458"/>
                  </a:lnTo>
                  <a:lnTo>
                    <a:pt x="13358" y="3417"/>
                  </a:lnTo>
                  <a:lnTo>
                    <a:pt x="13350" y="3376"/>
                  </a:lnTo>
                  <a:lnTo>
                    <a:pt x="13333" y="3327"/>
                  </a:lnTo>
                  <a:lnTo>
                    <a:pt x="13317" y="3278"/>
                  </a:lnTo>
                  <a:lnTo>
                    <a:pt x="13292" y="3238"/>
                  </a:lnTo>
                  <a:lnTo>
                    <a:pt x="13252" y="3197"/>
                  </a:lnTo>
                  <a:lnTo>
                    <a:pt x="13211" y="3172"/>
                  </a:lnTo>
                  <a:lnTo>
                    <a:pt x="13170" y="3156"/>
                  </a:lnTo>
                  <a:lnTo>
                    <a:pt x="13170" y="3156"/>
                  </a:lnTo>
                  <a:lnTo>
                    <a:pt x="13130" y="3164"/>
                  </a:lnTo>
                  <a:lnTo>
                    <a:pt x="13089" y="3172"/>
                  </a:lnTo>
                  <a:lnTo>
                    <a:pt x="13048" y="3189"/>
                  </a:lnTo>
                  <a:lnTo>
                    <a:pt x="13007" y="3205"/>
                  </a:lnTo>
                  <a:lnTo>
                    <a:pt x="12966" y="3238"/>
                  </a:lnTo>
                  <a:lnTo>
                    <a:pt x="12934" y="3270"/>
                  </a:lnTo>
                  <a:lnTo>
                    <a:pt x="12901" y="3303"/>
                  </a:lnTo>
                  <a:lnTo>
                    <a:pt x="12885" y="3352"/>
                  </a:lnTo>
                  <a:lnTo>
                    <a:pt x="12885" y="3352"/>
                  </a:lnTo>
                  <a:lnTo>
                    <a:pt x="12771" y="3678"/>
                  </a:lnTo>
                  <a:lnTo>
                    <a:pt x="12656" y="3996"/>
                  </a:lnTo>
                  <a:lnTo>
                    <a:pt x="12526" y="4298"/>
                  </a:lnTo>
                  <a:lnTo>
                    <a:pt x="12396" y="4600"/>
                  </a:lnTo>
                  <a:lnTo>
                    <a:pt x="12249" y="4886"/>
                  </a:lnTo>
                  <a:lnTo>
                    <a:pt x="12085" y="5163"/>
                  </a:lnTo>
                  <a:lnTo>
                    <a:pt x="11906" y="5432"/>
                  </a:lnTo>
                  <a:lnTo>
                    <a:pt x="11816" y="5562"/>
                  </a:lnTo>
                  <a:lnTo>
                    <a:pt x="11711" y="5691"/>
                  </a:lnTo>
                  <a:lnTo>
                    <a:pt x="11711" y="5691"/>
                  </a:lnTo>
                  <a:lnTo>
                    <a:pt x="11621" y="5806"/>
                  </a:lnTo>
                  <a:lnTo>
                    <a:pt x="11532" y="5904"/>
                  </a:lnTo>
                  <a:lnTo>
                    <a:pt x="11434" y="5994"/>
                  </a:lnTo>
                  <a:lnTo>
                    <a:pt x="11327" y="6058"/>
                  </a:lnTo>
                  <a:lnTo>
                    <a:pt x="11213" y="6116"/>
                  </a:lnTo>
                  <a:lnTo>
                    <a:pt x="11099" y="6156"/>
                  </a:lnTo>
                  <a:lnTo>
                    <a:pt x="10977" y="6181"/>
                  </a:lnTo>
                  <a:lnTo>
                    <a:pt x="10854" y="6181"/>
                  </a:lnTo>
                  <a:lnTo>
                    <a:pt x="10854" y="6181"/>
                  </a:lnTo>
                  <a:lnTo>
                    <a:pt x="10732" y="6173"/>
                  </a:lnTo>
                  <a:lnTo>
                    <a:pt x="10602" y="6148"/>
                  </a:lnTo>
                  <a:lnTo>
                    <a:pt x="10479" y="6099"/>
                  </a:lnTo>
                  <a:lnTo>
                    <a:pt x="10357" y="6043"/>
                  </a:lnTo>
                  <a:lnTo>
                    <a:pt x="10242" y="5969"/>
                  </a:lnTo>
                  <a:lnTo>
                    <a:pt x="10128" y="5879"/>
                  </a:lnTo>
                  <a:lnTo>
                    <a:pt x="10030" y="5773"/>
                  </a:lnTo>
                  <a:lnTo>
                    <a:pt x="9932" y="5659"/>
                  </a:lnTo>
                  <a:lnTo>
                    <a:pt x="9932" y="5659"/>
                  </a:lnTo>
                  <a:lnTo>
                    <a:pt x="9859" y="5554"/>
                  </a:lnTo>
                  <a:lnTo>
                    <a:pt x="9785" y="5432"/>
                  </a:lnTo>
                  <a:lnTo>
                    <a:pt x="9721" y="5302"/>
                  </a:lnTo>
                  <a:lnTo>
                    <a:pt x="9647" y="5163"/>
                  </a:lnTo>
                  <a:lnTo>
                    <a:pt x="9590" y="5016"/>
                  </a:lnTo>
                  <a:lnTo>
                    <a:pt x="9533" y="4861"/>
                  </a:lnTo>
                  <a:lnTo>
                    <a:pt x="9418" y="4526"/>
                  </a:lnTo>
                  <a:lnTo>
                    <a:pt x="9320" y="4176"/>
                  </a:lnTo>
                  <a:lnTo>
                    <a:pt x="9231" y="3800"/>
                  </a:lnTo>
                  <a:lnTo>
                    <a:pt x="9149" y="3417"/>
                  </a:lnTo>
                  <a:lnTo>
                    <a:pt x="9085" y="3026"/>
                  </a:lnTo>
                  <a:lnTo>
                    <a:pt x="9019" y="2634"/>
                  </a:lnTo>
                  <a:lnTo>
                    <a:pt x="8962" y="2235"/>
                  </a:lnTo>
                  <a:lnTo>
                    <a:pt x="8864" y="1476"/>
                  </a:lnTo>
                  <a:lnTo>
                    <a:pt x="8774" y="783"/>
                  </a:lnTo>
                  <a:lnTo>
                    <a:pt x="8701" y="196"/>
                  </a:lnTo>
                  <a:lnTo>
                    <a:pt x="8701" y="196"/>
                  </a:lnTo>
                  <a:lnTo>
                    <a:pt x="8693" y="155"/>
                  </a:lnTo>
                  <a:lnTo>
                    <a:pt x="8685" y="113"/>
                  </a:lnTo>
                  <a:lnTo>
                    <a:pt x="8669" y="81"/>
                  </a:lnTo>
                  <a:lnTo>
                    <a:pt x="8644" y="57"/>
                  </a:lnTo>
                  <a:lnTo>
                    <a:pt x="8620" y="32"/>
                  </a:lnTo>
                  <a:lnTo>
                    <a:pt x="8587" y="16"/>
                  </a:lnTo>
                  <a:lnTo>
                    <a:pt x="8546" y="0"/>
                  </a:lnTo>
                  <a:lnTo>
                    <a:pt x="8513" y="0"/>
                  </a:lnTo>
                  <a:lnTo>
                    <a:pt x="8513" y="0"/>
                  </a:lnTo>
                  <a:lnTo>
                    <a:pt x="8466" y="0"/>
                  </a:lnTo>
                  <a:lnTo>
                    <a:pt x="8417" y="16"/>
                  </a:lnTo>
                  <a:lnTo>
                    <a:pt x="8376" y="32"/>
                  </a:lnTo>
                  <a:lnTo>
                    <a:pt x="8335" y="57"/>
                  </a:lnTo>
                  <a:lnTo>
                    <a:pt x="8303" y="81"/>
                  </a:lnTo>
                  <a:lnTo>
                    <a:pt x="8278" y="113"/>
                  </a:lnTo>
                  <a:lnTo>
                    <a:pt x="8261" y="155"/>
                  </a:lnTo>
                  <a:lnTo>
                    <a:pt x="8254" y="196"/>
                  </a:lnTo>
                  <a:lnTo>
                    <a:pt x="8254" y="196"/>
                  </a:lnTo>
                  <a:lnTo>
                    <a:pt x="8188" y="783"/>
                  </a:lnTo>
                  <a:lnTo>
                    <a:pt x="8115" y="1476"/>
                  </a:lnTo>
                  <a:lnTo>
                    <a:pt x="8026" y="2243"/>
                  </a:lnTo>
                  <a:lnTo>
                    <a:pt x="7977" y="2634"/>
                  </a:lnTo>
                  <a:lnTo>
                    <a:pt x="7911" y="3033"/>
                  </a:lnTo>
                  <a:lnTo>
                    <a:pt x="7845" y="3425"/>
                  </a:lnTo>
                  <a:lnTo>
                    <a:pt x="7772" y="3809"/>
                  </a:lnTo>
                  <a:lnTo>
                    <a:pt x="7683" y="4184"/>
                  </a:lnTo>
                  <a:lnTo>
                    <a:pt x="7585" y="4534"/>
                  </a:lnTo>
                  <a:lnTo>
                    <a:pt x="7536" y="4705"/>
                  </a:lnTo>
                  <a:lnTo>
                    <a:pt x="7478" y="4861"/>
                  </a:lnTo>
                  <a:lnTo>
                    <a:pt x="7422" y="5016"/>
                  </a:lnTo>
                  <a:lnTo>
                    <a:pt x="7356" y="5163"/>
                  </a:lnTo>
                  <a:lnTo>
                    <a:pt x="7292" y="5302"/>
                  </a:lnTo>
                  <a:lnTo>
                    <a:pt x="7226" y="5432"/>
                  </a:lnTo>
                  <a:lnTo>
                    <a:pt x="7153" y="5554"/>
                  </a:lnTo>
                  <a:lnTo>
                    <a:pt x="7079" y="5667"/>
                  </a:lnTo>
                  <a:lnTo>
                    <a:pt x="7079" y="5667"/>
                  </a:lnTo>
                  <a:lnTo>
                    <a:pt x="6973" y="5781"/>
                  </a:lnTo>
                  <a:lnTo>
                    <a:pt x="6859" y="5879"/>
                  </a:lnTo>
                  <a:lnTo>
                    <a:pt x="6753" y="5969"/>
                  </a:lnTo>
                  <a:lnTo>
                    <a:pt x="6639" y="6043"/>
                  </a:lnTo>
                  <a:lnTo>
                    <a:pt x="6524" y="6107"/>
                  </a:lnTo>
                  <a:lnTo>
                    <a:pt x="6402" y="6148"/>
                  </a:lnTo>
                  <a:lnTo>
                    <a:pt x="6288" y="6181"/>
                  </a:lnTo>
                  <a:lnTo>
                    <a:pt x="6157" y="6189"/>
                  </a:lnTo>
                  <a:lnTo>
                    <a:pt x="6157" y="6189"/>
                  </a:lnTo>
                  <a:lnTo>
                    <a:pt x="6019" y="6181"/>
                  </a:lnTo>
                  <a:lnTo>
                    <a:pt x="5888" y="6156"/>
                  </a:lnTo>
                  <a:lnTo>
                    <a:pt x="5774" y="6116"/>
                  </a:lnTo>
                  <a:lnTo>
                    <a:pt x="5668" y="6058"/>
                  </a:lnTo>
                  <a:lnTo>
                    <a:pt x="5562" y="5985"/>
                  </a:lnTo>
                  <a:lnTo>
                    <a:pt x="5472" y="5904"/>
                  </a:lnTo>
                  <a:lnTo>
                    <a:pt x="5374" y="5814"/>
                  </a:lnTo>
                  <a:lnTo>
                    <a:pt x="5285" y="5716"/>
                  </a:lnTo>
                  <a:lnTo>
                    <a:pt x="5285" y="5716"/>
                  </a:lnTo>
                  <a:lnTo>
                    <a:pt x="5089" y="5456"/>
                  </a:lnTo>
                  <a:lnTo>
                    <a:pt x="4918" y="5187"/>
                  </a:lnTo>
                  <a:lnTo>
                    <a:pt x="4755" y="4910"/>
                  </a:lnTo>
                  <a:lnTo>
                    <a:pt x="4608" y="4624"/>
                  </a:lnTo>
                  <a:lnTo>
                    <a:pt x="4469" y="4330"/>
                  </a:lnTo>
                  <a:lnTo>
                    <a:pt x="4347" y="4029"/>
                  </a:lnTo>
                  <a:lnTo>
                    <a:pt x="4233" y="3711"/>
                  </a:lnTo>
                  <a:lnTo>
                    <a:pt x="4118" y="3384"/>
                  </a:lnTo>
                  <a:lnTo>
                    <a:pt x="4118" y="3384"/>
                  </a:lnTo>
                  <a:lnTo>
                    <a:pt x="4094" y="3335"/>
                  </a:lnTo>
                  <a:lnTo>
                    <a:pt x="4062" y="3295"/>
                  </a:lnTo>
                  <a:lnTo>
                    <a:pt x="4029" y="3262"/>
                  </a:lnTo>
                  <a:lnTo>
                    <a:pt x="3988" y="3238"/>
                  </a:lnTo>
                  <a:lnTo>
                    <a:pt x="3947" y="3213"/>
                  </a:lnTo>
                  <a:lnTo>
                    <a:pt x="3898" y="3205"/>
                  </a:lnTo>
                  <a:lnTo>
                    <a:pt x="3825" y="3197"/>
                  </a:lnTo>
                  <a:lnTo>
                    <a:pt x="3825" y="3197"/>
                  </a:lnTo>
                  <a:lnTo>
                    <a:pt x="3776" y="3205"/>
                  </a:lnTo>
                  <a:lnTo>
                    <a:pt x="3736" y="3229"/>
                  </a:lnTo>
                  <a:lnTo>
                    <a:pt x="3702" y="3262"/>
                  </a:lnTo>
                  <a:lnTo>
                    <a:pt x="3678" y="3303"/>
                  </a:lnTo>
                  <a:lnTo>
                    <a:pt x="3653" y="3352"/>
                  </a:lnTo>
                  <a:lnTo>
                    <a:pt x="3646" y="3401"/>
                  </a:lnTo>
                  <a:lnTo>
                    <a:pt x="3629" y="3482"/>
                  </a:lnTo>
                  <a:lnTo>
                    <a:pt x="3629" y="3482"/>
                  </a:lnTo>
                  <a:lnTo>
                    <a:pt x="3711" y="4102"/>
                  </a:lnTo>
                  <a:lnTo>
                    <a:pt x="3743" y="4428"/>
                  </a:lnTo>
                  <a:lnTo>
                    <a:pt x="3776" y="4771"/>
                  </a:lnTo>
                  <a:lnTo>
                    <a:pt x="3792" y="5121"/>
                  </a:lnTo>
                  <a:lnTo>
                    <a:pt x="3800" y="5473"/>
                  </a:lnTo>
                  <a:lnTo>
                    <a:pt x="3792" y="5651"/>
                  </a:lnTo>
                  <a:lnTo>
                    <a:pt x="3776" y="5830"/>
                  </a:lnTo>
                  <a:lnTo>
                    <a:pt x="3760" y="6009"/>
                  </a:lnTo>
                  <a:lnTo>
                    <a:pt x="3736" y="6197"/>
                  </a:lnTo>
                  <a:lnTo>
                    <a:pt x="3736" y="6197"/>
                  </a:lnTo>
                  <a:lnTo>
                    <a:pt x="3719" y="6271"/>
                  </a:lnTo>
                  <a:lnTo>
                    <a:pt x="3702" y="6344"/>
                  </a:lnTo>
                  <a:lnTo>
                    <a:pt x="3678" y="6417"/>
                  </a:lnTo>
                  <a:lnTo>
                    <a:pt x="3646" y="6483"/>
                  </a:lnTo>
                  <a:lnTo>
                    <a:pt x="3613" y="6548"/>
                  </a:lnTo>
                  <a:lnTo>
                    <a:pt x="3572" y="6597"/>
                  </a:lnTo>
                  <a:lnTo>
                    <a:pt x="3531" y="6654"/>
                  </a:lnTo>
                  <a:lnTo>
                    <a:pt x="3491" y="6694"/>
                  </a:lnTo>
                  <a:lnTo>
                    <a:pt x="3442" y="6736"/>
                  </a:lnTo>
                  <a:lnTo>
                    <a:pt x="3393" y="6777"/>
                  </a:lnTo>
                  <a:lnTo>
                    <a:pt x="3335" y="6801"/>
                  </a:lnTo>
                  <a:lnTo>
                    <a:pt x="3286" y="6826"/>
                  </a:lnTo>
                  <a:lnTo>
                    <a:pt x="3230" y="6850"/>
                  </a:lnTo>
                  <a:lnTo>
                    <a:pt x="3173" y="6866"/>
                  </a:lnTo>
                  <a:lnTo>
                    <a:pt x="3115" y="6875"/>
                  </a:lnTo>
                  <a:lnTo>
                    <a:pt x="3066" y="6875"/>
                  </a:lnTo>
                  <a:lnTo>
                    <a:pt x="3066" y="6875"/>
                  </a:lnTo>
                  <a:lnTo>
                    <a:pt x="3009" y="6875"/>
                  </a:lnTo>
                  <a:lnTo>
                    <a:pt x="2960" y="6866"/>
                  </a:lnTo>
                  <a:lnTo>
                    <a:pt x="2863" y="6834"/>
                  </a:lnTo>
                  <a:lnTo>
                    <a:pt x="2773" y="6792"/>
                  </a:lnTo>
                  <a:lnTo>
                    <a:pt x="2683" y="6736"/>
                  </a:lnTo>
                  <a:lnTo>
                    <a:pt x="2610" y="6670"/>
                  </a:lnTo>
                  <a:lnTo>
                    <a:pt x="2528" y="6597"/>
                  </a:lnTo>
                  <a:lnTo>
                    <a:pt x="2381" y="6434"/>
                  </a:lnTo>
                  <a:lnTo>
                    <a:pt x="2381" y="6434"/>
                  </a:lnTo>
                  <a:lnTo>
                    <a:pt x="2251" y="6295"/>
                  </a:lnTo>
                  <a:lnTo>
                    <a:pt x="2129" y="6148"/>
                  </a:lnTo>
                  <a:lnTo>
                    <a:pt x="1998" y="5994"/>
                  </a:lnTo>
                  <a:lnTo>
                    <a:pt x="1876" y="5822"/>
                  </a:lnTo>
                  <a:lnTo>
                    <a:pt x="1631" y="5473"/>
                  </a:lnTo>
                  <a:lnTo>
                    <a:pt x="1387" y="5097"/>
                  </a:lnTo>
                  <a:lnTo>
                    <a:pt x="1150" y="4714"/>
                  </a:lnTo>
                  <a:lnTo>
                    <a:pt x="913" y="4306"/>
                  </a:lnTo>
                  <a:lnTo>
                    <a:pt x="440" y="3498"/>
                  </a:lnTo>
                  <a:lnTo>
                    <a:pt x="440" y="3498"/>
                  </a:lnTo>
                  <a:lnTo>
                    <a:pt x="375" y="3433"/>
                  </a:lnTo>
                  <a:lnTo>
                    <a:pt x="310" y="3393"/>
                  </a:lnTo>
                  <a:lnTo>
                    <a:pt x="261" y="3368"/>
                  </a:lnTo>
                  <a:lnTo>
                    <a:pt x="195" y="3360"/>
                  </a:lnTo>
                  <a:lnTo>
                    <a:pt x="195" y="3360"/>
                  </a:lnTo>
                  <a:lnTo>
                    <a:pt x="163" y="3360"/>
                  </a:lnTo>
                  <a:lnTo>
                    <a:pt x="122" y="3376"/>
                  </a:lnTo>
                  <a:lnTo>
                    <a:pt x="90" y="3393"/>
                  </a:lnTo>
                  <a:lnTo>
                    <a:pt x="65" y="3417"/>
                  </a:lnTo>
                  <a:lnTo>
                    <a:pt x="41" y="3442"/>
                  </a:lnTo>
                  <a:lnTo>
                    <a:pt x="24" y="3474"/>
                  </a:lnTo>
                  <a:lnTo>
                    <a:pt x="9" y="3506"/>
                  </a:lnTo>
                  <a:lnTo>
                    <a:pt x="0" y="3547"/>
                  </a:lnTo>
                  <a:lnTo>
                    <a:pt x="0" y="3547"/>
                  </a:lnTo>
                  <a:lnTo>
                    <a:pt x="0" y="3613"/>
                  </a:lnTo>
                  <a:lnTo>
                    <a:pt x="9" y="3670"/>
                  </a:lnTo>
                  <a:lnTo>
                    <a:pt x="24" y="3727"/>
                  </a:lnTo>
                  <a:lnTo>
                    <a:pt x="57" y="3784"/>
                  </a:lnTo>
                  <a:lnTo>
                    <a:pt x="57" y="3784"/>
                  </a:lnTo>
                  <a:lnTo>
                    <a:pt x="195" y="4069"/>
                  </a:lnTo>
                  <a:lnTo>
                    <a:pt x="342" y="4404"/>
                  </a:lnTo>
                  <a:lnTo>
                    <a:pt x="677" y="5163"/>
                  </a:lnTo>
                  <a:lnTo>
                    <a:pt x="1035" y="6034"/>
                  </a:lnTo>
                  <a:lnTo>
                    <a:pt x="1411" y="6956"/>
                  </a:lnTo>
                  <a:lnTo>
                    <a:pt x="1778" y="7894"/>
                  </a:lnTo>
                  <a:lnTo>
                    <a:pt x="2136" y="8791"/>
                  </a:lnTo>
                  <a:lnTo>
                    <a:pt x="2716" y="10308"/>
                  </a:lnTo>
                  <a:lnTo>
                    <a:pt x="2716" y="10308"/>
                  </a:lnTo>
                  <a:lnTo>
                    <a:pt x="2740" y="10341"/>
                  </a:lnTo>
                  <a:lnTo>
                    <a:pt x="2773" y="10365"/>
                  </a:lnTo>
                  <a:lnTo>
                    <a:pt x="2806" y="10390"/>
                  </a:lnTo>
                  <a:lnTo>
                    <a:pt x="2846" y="10398"/>
                  </a:lnTo>
                  <a:lnTo>
                    <a:pt x="2887" y="10398"/>
                  </a:lnTo>
                  <a:lnTo>
                    <a:pt x="2936" y="10390"/>
                  </a:lnTo>
                  <a:lnTo>
                    <a:pt x="2985" y="10373"/>
                  </a:lnTo>
                  <a:lnTo>
                    <a:pt x="3042" y="10349"/>
                  </a:lnTo>
                  <a:lnTo>
                    <a:pt x="3042" y="10349"/>
                  </a:lnTo>
                  <a:lnTo>
                    <a:pt x="3279" y="10226"/>
                  </a:lnTo>
                  <a:lnTo>
                    <a:pt x="3540" y="10112"/>
                  </a:lnTo>
                  <a:lnTo>
                    <a:pt x="3817" y="10006"/>
                  </a:lnTo>
                  <a:lnTo>
                    <a:pt x="4111" y="9908"/>
                  </a:lnTo>
                  <a:lnTo>
                    <a:pt x="4429" y="9827"/>
                  </a:lnTo>
                  <a:lnTo>
                    <a:pt x="4755" y="9746"/>
                  </a:lnTo>
                  <a:lnTo>
                    <a:pt x="5097" y="9672"/>
                  </a:lnTo>
                  <a:lnTo>
                    <a:pt x="5456" y="9607"/>
                  </a:lnTo>
                  <a:lnTo>
                    <a:pt x="5823" y="9550"/>
                  </a:lnTo>
                  <a:lnTo>
                    <a:pt x="6190" y="9501"/>
                  </a:lnTo>
                  <a:lnTo>
                    <a:pt x="6565" y="9460"/>
                  </a:lnTo>
                  <a:lnTo>
                    <a:pt x="6949" y="9428"/>
                  </a:lnTo>
                  <a:lnTo>
                    <a:pt x="7340" y="9403"/>
                  </a:lnTo>
                  <a:lnTo>
                    <a:pt x="7723" y="9386"/>
                  </a:lnTo>
                  <a:lnTo>
                    <a:pt x="8107" y="9370"/>
                  </a:lnTo>
                  <a:lnTo>
                    <a:pt x="8490" y="9370"/>
                  </a:lnTo>
                  <a:lnTo>
                    <a:pt x="8490" y="9370"/>
                  </a:lnTo>
                  <a:lnTo>
                    <a:pt x="8880" y="9370"/>
                  </a:lnTo>
                  <a:lnTo>
                    <a:pt x="9272" y="9386"/>
                  </a:lnTo>
                  <a:lnTo>
                    <a:pt x="9663" y="9403"/>
                  </a:lnTo>
                  <a:lnTo>
                    <a:pt x="10055" y="9428"/>
                  </a:lnTo>
                  <a:lnTo>
                    <a:pt x="10438" y="9452"/>
                  </a:lnTo>
                  <a:lnTo>
                    <a:pt x="10822" y="9492"/>
                  </a:lnTo>
                  <a:lnTo>
                    <a:pt x="11197" y="9541"/>
                  </a:lnTo>
                  <a:lnTo>
                    <a:pt x="11556" y="9590"/>
                  </a:lnTo>
                  <a:lnTo>
                    <a:pt x="11914" y="9656"/>
                  </a:lnTo>
                  <a:lnTo>
                    <a:pt x="12257" y="9721"/>
                  </a:lnTo>
                  <a:lnTo>
                    <a:pt x="12592" y="9802"/>
                  </a:lnTo>
                  <a:lnTo>
                    <a:pt x="12910" y="9884"/>
                  </a:lnTo>
                  <a:lnTo>
                    <a:pt x="13203" y="9974"/>
                  </a:lnTo>
                  <a:lnTo>
                    <a:pt x="13488" y="10080"/>
                  </a:lnTo>
                  <a:lnTo>
                    <a:pt x="13749" y="10194"/>
                  </a:lnTo>
                  <a:lnTo>
                    <a:pt x="13994" y="10308"/>
                  </a:lnTo>
                  <a:lnTo>
                    <a:pt x="13994" y="10308"/>
                  </a:lnTo>
                  <a:lnTo>
                    <a:pt x="14051" y="10341"/>
                  </a:lnTo>
                  <a:lnTo>
                    <a:pt x="14100" y="10365"/>
                  </a:lnTo>
                  <a:lnTo>
                    <a:pt x="14149" y="10373"/>
                  </a:lnTo>
                  <a:lnTo>
                    <a:pt x="14190" y="10365"/>
                  </a:lnTo>
                  <a:lnTo>
                    <a:pt x="14222" y="10349"/>
                  </a:lnTo>
                  <a:lnTo>
                    <a:pt x="14255" y="10332"/>
                  </a:lnTo>
                  <a:lnTo>
                    <a:pt x="14280" y="10308"/>
                  </a:lnTo>
                  <a:lnTo>
                    <a:pt x="14296" y="10275"/>
                  </a:lnTo>
                </a:path>
              </a:pathLst>
            </a:custGeom>
            <a:grpFill/>
            <a:ln w="9525" cap="flat">
              <a:no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1433779">
                <a:defRPr/>
              </a:pPr>
              <a:endParaRPr lang="en-US" sz="2800">
                <a:solidFill>
                  <a:srgbClr val="847870"/>
                </a:solidFill>
                <a:latin typeface="Arial"/>
                <a:cs typeface="Times New Roman" charset="0"/>
              </a:endParaRPr>
            </a:p>
          </p:txBody>
        </p:sp>
        <p:sp>
          <p:nvSpPr>
            <p:cNvPr id="10" name="Freeform 2"/>
            <p:cNvSpPr>
              <a:spLocks noChangeArrowheads="1"/>
            </p:cNvSpPr>
            <p:nvPr/>
          </p:nvSpPr>
          <p:spPr bwMode="auto">
            <a:xfrm>
              <a:off x="3108325" y="5287963"/>
              <a:ext cx="3951288" cy="1112837"/>
            </a:xfrm>
            <a:custGeom>
              <a:avLst/>
              <a:gdLst>
                <a:gd name="T0" fmla="*/ 5065 w 10978"/>
                <a:gd name="T1" fmla="*/ 2389 h 3092"/>
                <a:gd name="T2" fmla="*/ 3866 w 10978"/>
                <a:gd name="T3" fmla="*/ 2332 h 3092"/>
                <a:gd name="T4" fmla="*/ 2740 w 10978"/>
                <a:gd name="T5" fmla="*/ 2210 h 3092"/>
                <a:gd name="T6" fmla="*/ 1803 w 10978"/>
                <a:gd name="T7" fmla="*/ 2031 h 3092"/>
                <a:gd name="T8" fmla="*/ 1240 w 10978"/>
                <a:gd name="T9" fmla="*/ 1851 h 3092"/>
                <a:gd name="T10" fmla="*/ 1020 w 10978"/>
                <a:gd name="T11" fmla="*/ 1729 h 3092"/>
                <a:gd name="T12" fmla="*/ 922 w 10978"/>
                <a:gd name="T13" fmla="*/ 1607 h 3092"/>
                <a:gd name="T14" fmla="*/ 922 w 10978"/>
                <a:gd name="T15" fmla="*/ 1517 h 3092"/>
                <a:gd name="T16" fmla="*/ 1020 w 10978"/>
                <a:gd name="T17" fmla="*/ 1395 h 3092"/>
                <a:gd name="T18" fmla="*/ 1232 w 10978"/>
                <a:gd name="T19" fmla="*/ 1280 h 3092"/>
                <a:gd name="T20" fmla="*/ 1794 w 10978"/>
                <a:gd name="T21" fmla="*/ 1101 h 3092"/>
                <a:gd name="T22" fmla="*/ 2740 w 10978"/>
                <a:gd name="T23" fmla="*/ 922 h 3092"/>
                <a:gd name="T24" fmla="*/ 3866 w 10978"/>
                <a:gd name="T25" fmla="*/ 799 h 3092"/>
                <a:gd name="T26" fmla="*/ 5065 w 10978"/>
                <a:gd name="T27" fmla="*/ 726 h 3092"/>
                <a:gd name="T28" fmla="*/ 5863 w 10978"/>
                <a:gd name="T29" fmla="*/ 726 h 3092"/>
                <a:gd name="T30" fmla="*/ 7078 w 10978"/>
                <a:gd name="T31" fmla="*/ 783 h 3092"/>
                <a:gd name="T32" fmla="*/ 8212 w 10978"/>
                <a:gd name="T33" fmla="*/ 905 h 3092"/>
                <a:gd name="T34" fmla="*/ 9158 w 10978"/>
                <a:gd name="T35" fmla="*/ 1076 h 3092"/>
                <a:gd name="T36" fmla="*/ 9810 w 10978"/>
                <a:gd name="T37" fmla="*/ 1280 h 3092"/>
                <a:gd name="T38" fmla="*/ 9990 w 10978"/>
                <a:gd name="T39" fmla="*/ 1387 h 3092"/>
                <a:gd name="T40" fmla="*/ 10055 w 10978"/>
                <a:gd name="T41" fmla="*/ 1500 h 3092"/>
                <a:gd name="T42" fmla="*/ 10022 w 10978"/>
                <a:gd name="T43" fmla="*/ 1598 h 3092"/>
                <a:gd name="T44" fmla="*/ 9883 w 10978"/>
                <a:gd name="T45" fmla="*/ 1729 h 3092"/>
                <a:gd name="T46" fmla="*/ 9639 w 10978"/>
                <a:gd name="T47" fmla="*/ 1851 h 3092"/>
                <a:gd name="T48" fmla="*/ 8872 w 10978"/>
                <a:gd name="T49" fmla="*/ 2080 h 3092"/>
                <a:gd name="T50" fmla="*/ 7853 w 10978"/>
                <a:gd name="T51" fmla="*/ 2251 h 3092"/>
                <a:gd name="T52" fmla="*/ 6679 w 10978"/>
                <a:gd name="T53" fmla="*/ 2357 h 3092"/>
                <a:gd name="T54" fmla="*/ 5463 w 10978"/>
                <a:gd name="T55" fmla="*/ 2398 h 3092"/>
                <a:gd name="T56" fmla="*/ 5057 w 10978"/>
                <a:gd name="T57" fmla="*/ 0 h 3092"/>
                <a:gd name="T58" fmla="*/ 3719 w 10978"/>
                <a:gd name="T59" fmla="*/ 73 h 3092"/>
                <a:gd name="T60" fmla="*/ 2365 w 10978"/>
                <a:gd name="T61" fmla="*/ 252 h 3092"/>
                <a:gd name="T62" fmla="*/ 1541 w 10978"/>
                <a:gd name="T63" fmla="*/ 432 h 3092"/>
                <a:gd name="T64" fmla="*/ 995 w 10978"/>
                <a:gd name="T65" fmla="*/ 611 h 3092"/>
                <a:gd name="T66" fmla="*/ 555 w 10978"/>
                <a:gd name="T67" fmla="*/ 815 h 3092"/>
                <a:gd name="T68" fmla="*/ 220 w 10978"/>
                <a:gd name="T69" fmla="*/ 1060 h 3092"/>
                <a:gd name="T70" fmla="*/ 33 w 10978"/>
                <a:gd name="T71" fmla="*/ 1338 h 3092"/>
                <a:gd name="T72" fmla="*/ 0 w 10978"/>
                <a:gd name="T73" fmla="*/ 1549 h 3092"/>
                <a:gd name="T74" fmla="*/ 9 w 10978"/>
                <a:gd name="T75" fmla="*/ 1656 h 3092"/>
                <a:gd name="T76" fmla="*/ 147 w 10978"/>
                <a:gd name="T77" fmla="*/ 1957 h 3092"/>
                <a:gd name="T78" fmla="*/ 432 w 10978"/>
                <a:gd name="T79" fmla="*/ 2218 h 3092"/>
                <a:gd name="T80" fmla="*/ 840 w 10978"/>
                <a:gd name="T81" fmla="*/ 2438 h 3092"/>
                <a:gd name="T82" fmla="*/ 1354 w 10978"/>
                <a:gd name="T83" fmla="*/ 2626 h 3092"/>
                <a:gd name="T84" fmla="*/ 1949 w 10978"/>
                <a:gd name="T85" fmla="*/ 2773 h 3092"/>
                <a:gd name="T86" fmla="*/ 3271 w 10978"/>
                <a:gd name="T87" fmla="*/ 2976 h 3092"/>
                <a:gd name="T88" fmla="*/ 4632 w 10978"/>
                <a:gd name="T89" fmla="*/ 3074 h 3092"/>
                <a:gd name="T90" fmla="*/ 5471 w 10978"/>
                <a:gd name="T91" fmla="*/ 3091 h 3092"/>
                <a:gd name="T92" fmla="*/ 6768 w 10978"/>
                <a:gd name="T93" fmla="*/ 3042 h 3092"/>
                <a:gd name="T94" fmla="*/ 8147 w 10978"/>
                <a:gd name="T95" fmla="*/ 2912 h 3092"/>
                <a:gd name="T96" fmla="*/ 9231 w 10978"/>
                <a:gd name="T97" fmla="*/ 2707 h 3092"/>
                <a:gd name="T98" fmla="*/ 9802 w 10978"/>
                <a:gd name="T99" fmla="*/ 2545 h 3092"/>
                <a:gd name="T100" fmla="*/ 10284 w 10978"/>
                <a:gd name="T101" fmla="*/ 2340 h 3092"/>
                <a:gd name="T102" fmla="*/ 10651 w 10978"/>
                <a:gd name="T103" fmla="*/ 2104 h 3092"/>
                <a:gd name="T104" fmla="*/ 10895 w 10978"/>
                <a:gd name="T105" fmla="*/ 1827 h 3092"/>
                <a:gd name="T106" fmla="*/ 10977 w 10978"/>
                <a:gd name="T107" fmla="*/ 1558 h 3092"/>
                <a:gd name="T108" fmla="*/ 10977 w 10978"/>
                <a:gd name="T109" fmla="*/ 1451 h 3092"/>
                <a:gd name="T110" fmla="*/ 10886 w 10978"/>
                <a:gd name="T111" fmla="*/ 1199 h 3092"/>
                <a:gd name="T112" fmla="*/ 10651 w 10978"/>
                <a:gd name="T113" fmla="*/ 937 h 3092"/>
                <a:gd name="T114" fmla="*/ 10275 w 10978"/>
                <a:gd name="T115" fmla="*/ 709 h 3092"/>
                <a:gd name="T116" fmla="*/ 9794 w 10978"/>
                <a:gd name="T117" fmla="*/ 521 h 3092"/>
                <a:gd name="T118" fmla="*/ 9223 w 10978"/>
                <a:gd name="T119" fmla="*/ 359 h 3092"/>
                <a:gd name="T120" fmla="*/ 8138 w 10978"/>
                <a:gd name="T121" fmla="*/ 163 h 3092"/>
                <a:gd name="T122" fmla="*/ 6760 w 10978"/>
                <a:gd name="T123" fmla="*/ 32 h 3092"/>
                <a:gd name="T124" fmla="*/ 5463 w 10978"/>
                <a:gd name="T125" fmla="*/ 0 h 30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978" h="3092">
                  <a:moveTo>
                    <a:pt x="5463" y="2398"/>
                  </a:moveTo>
                  <a:lnTo>
                    <a:pt x="5463" y="2398"/>
                  </a:lnTo>
                  <a:lnTo>
                    <a:pt x="5065" y="2389"/>
                  </a:lnTo>
                  <a:lnTo>
                    <a:pt x="4665" y="2381"/>
                  </a:lnTo>
                  <a:lnTo>
                    <a:pt x="4265" y="2357"/>
                  </a:lnTo>
                  <a:lnTo>
                    <a:pt x="3866" y="2332"/>
                  </a:lnTo>
                  <a:lnTo>
                    <a:pt x="3482" y="2300"/>
                  </a:lnTo>
                  <a:lnTo>
                    <a:pt x="3107" y="2259"/>
                  </a:lnTo>
                  <a:lnTo>
                    <a:pt x="2740" y="2210"/>
                  </a:lnTo>
                  <a:lnTo>
                    <a:pt x="2405" y="2153"/>
                  </a:lnTo>
                  <a:lnTo>
                    <a:pt x="2087" y="2096"/>
                  </a:lnTo>
                  <a:lnTo>
                    <a:pt x="1803" y="2031"/>
                  </a:lnTo>
                  <a:lnTo>
                    <a:pt x="1550" y="1965"/>
                  </a:lnTo>
                  <a:lnTo>
                    <a:pt x="1330" y="1892"/>
                  </a:lnTo>
                  <a:lnTo>
                    <a:pt x="1240" y="1851"/>
                  </a:lnTo>
                  <a:lnTo>
                    <a:pt x="1150" y="1811"/>
                  </a:lnTo>
                  <a:lnTo>
                    <a:pt x="1085" y="1769"/>
                  </a:lnTo>
                  <a:lnTo>
                    <a:pt x="1020" y="1729"/>
                  </a:lnTo>
                  <a:lnTo>
                    <a:pt x="978" y="1688"/>
                  </a:lnTo>
                  <a:lnTo>
                    <a:pt x="946" y="1647"/>
                  </a:lnTo>
                  <a:lnTo>
                    <a:pt x="922" y="1607"/>
                  </a:lnTo>
                  <a:lnTo>
                    <a:pt x="914" y="1558"/>
                  </a:lnTo>
                  <a:lnTo>
                    <a:pt x="914" y="1558"/>
                  </a:lnTo>
                  <a:lnTo>
                    <a:pt x="922" y="1517"/>
                  </a:lnTo>
                  <a:lnTo>
                    <a:pt x="946" y="1476"/>
                  </a:lnTo>
                  <a:lnTo>
                    <a:pt x="978" y="1436"/>
                  </a:lnTo>
                  <a:lnTo>
                    <a:pt x="1020" y="1395"/>
                  </a:lnTo>
                  <a:lnTo>
                    <a:pt x="1085" y="1353"/>
                  </a:lnTo>
                  <a:lnTo>
                    <a:pt x="1150" y="1321"/>
                  </a:lnTo>
                  <a:lnTo>
                    <a:pt x="1232" y="1280"/>
                  </a:lnTo>
                  <a:lnTo>
                    <a:pt x="1330" y="1240"/>
                  </a:lnTo>
                  <a:lnTo>
                    <a:pt x="1541" y="1167"/>
                  </a:lnTo>
                  <a:lnTo>
                    <a:pt x="1794" y="1101"/>
                  </a:lnTo>
                  <a:lnTo>
                    <a:pt x="2087" y="1035"/>
                  </a:lnTo>
                  <a:lnTo>
                    <a:pt x="2398" y="979"/>
                  </a:lnTo>
                  <a:lnTo>
                    <a:pt x="2740" y="922"/>
                  </a:lnTo>
                  <a:lnTo>
                    <a:pt x="3099" y="873"/>
                  </a:lnTo>
                  <a:lnTo>
                    <a:pt x="3474" y="832"/>
                  </a:lnTo>
                  <a:lnTo>
                    <a:pt x="3866" y="799"/>
                  </a:lnTo>
                  <a:lnTo>
                    <a:pt x="4265" y="766"/>
                  </a:lnTo>
                  <a:lnTo>
                    <a:pt x="4665" y="742"/>
                  </a:lnTo>
                  <a:lnTo>
                    <a:pt x="5065" y="726"/>
                  </a:lnTo>
                  <a:lnTo>
                    <a:pt x="5463" y="726"/>
                  </a:lnTo>
                  <a:lnTo>
                    <a:pt x="5463" y="726"/>
                  </a:lnTo>
                  <a:lnTo>
                    <a:pt x="5863" y="726"/>
                  </a:lnTo>
                  <a:lnTo>
                    <a:pt x="6271" y="742"/>
                  </a:lnTo>
                  <a:lnTo>
                    <a:pt x="6679" y="758"/>
                  </a:lnTo>
                  <a:lnTo>
                    <a:pt x="7078" y="783"/>
                  </a:lnTo>
                  <a:lnTo>
                    <a:pt x="7470" y="824"/>
                  </a:lnTo>
                  <a:lnTo>
                    <a:pt x="7853" y="856"/>
                  </a:lnTo>
                  <a:lnTo>
                    <a:pt x="8212" y="905"/>
                  </a:lnTo>
                  <a:lnTo>
                    <a:pt x="8554" y="954"/>
                  </a:lnTo>
                  <a:lnTo>
                    <a:pt x="8872" y="1011"/>
                  </a:lnTo>
                  <a:lnTo>
                    <a:pt x="9158" y="1076"/>
                  </a:lnTo>
                  <a:lnTo>
                    <a:pt x="9419" y="1142"/>
                  </a:lnTo>
                  <a:lnTo>
                    <a:pt x="9631" y="1207"/>
                  </a:lnTo>
                  <a:lnTo>
                    <a:pt x="9810" y="1280"/>
                  </a:lnTo>
                  <a:lnTo>
                    <a:pt x="9883" y="1313"/>
                  </a:lnTo>
                  <a:lnTo>
                    <a:pt x="9941" y="1353"/>
                  </a:lnTo>
                  <a:lnTo>
                    <a:pt x="9990" y="1387"/>
                  </a:lnTo>
                  <a:lnTo>
                    <a:pt x="10022" y="1427"/>
                  </a:lnTo>
                  <a:lnTo>
                    <a:pt x="10047" y="1468"/>
                  </a:lnTo>
                  <a:lnTo>
                    <a:pt x="10055" y="1500"/>
                  </a:lnTo>
                  <a:lnTo>
                    <a:pt x="10055" y="1500"/>
                  </a:lnTo>
                  <a:lnTo>
                    <a:pt x="10047" y="1549"/>
                  </a:lnTo>
                  <a:lnTo>
                    <a:pt x="10022" y="1598"/>
                  </a:lnTo>
                  <a:lnTo>
                    <a:pt x="9990" y="1639"/>
                  </a:lnTo>
                  <a:lnTo>
                    <a:pt x="9941" y="1688"/>
                  </a:lnTo>
                  <a:lnTo>
                    <a:pt x="9883" y="1729"/>
                  </a:lnTo>
                  <a:lnTo>
                    <a:pt x="9810" y="1769"/>
                  </a:lnTo>
                  <a:lnTo>
                    <a:pt x="9729" y="1811"/>
                  </a:lnTo>
                  <a:lnTo>
                    <a:pt x="9639" y="1851"/>
                  </a:lnTo>
                  <a:lnTo>
                    <a:pt x="9419" y="1933"/>
                  </a:lnTo>
                  <a:lnTo>
                    <a:pt x="9166" y="2006"/>
                  </a:lnTo>
                  <a:lnTo>
                    <a:pt x="8872" y="2080"/>
                  </a:lnTo>
                  <a:lnTo>
                    <a:pt x="8554" y="2137"/>
                  </a:lnTo>
                  <a:lnTo>
                    <a:pt x="8212" y="2193"/>
                  </a:lnTo>
                  <a:lnTo>
                    <a:pt x="7853" y="2251"/>
                  </a:lnTo>
                  <a:lnTo>
                    <a:pt x="7470" y="2291"/>
                  </a:lnTo>
                  <a:lnTo>
                    <a:pt x="7078" y="2332"/>
                  </a:lnTo>
                  <a:lnTo>
                    <a:pt x="6679" y="2357"/>
                  </a:lnTo>
                  <a:lnTo>
                    <a:pt x="6271" y="2381"/>
                  </a:lnTo>
                  <a:lnTo>
                    <a:pt x="5863" y="2389"/>
                  </a:lnTo>
                  <a:lnTo>
                    <a:pt x="5463" y="2398"/>
                  </a:lnTo>
                  <a:close/>
                  <a:moveTo>
                    <a:pt x="5463" y="0"/>
                  </a:moveTo>
                  <a:lnTo>
                    <a:pt x="5463" y="0"/>
                  </a:lnTo>
                  <a:lnTo>
                    <a:pt x="5057" y="0"/>
                  </a:lnTo>
                  <a:lnTo>
                    <a:pt x="4624" y="16"/>
                  </a:lnTo>
                  <a:lnTo>
                    <a:pt x="4176" y="41"/>
                  </a:lnTo>
                  <a:lnTo>
                    <a:pt x="3719" y="73"/>
                  </a:lnTo>
                  <a:lnTo>
                    <a:pt x="3262" y="122"/>
                  </a:lnTo>
                  <a:lnTo>
                    <a:pt x="2806" y="179"/>
                  </a:lnTo>
                  <a:lnTo>
                    <a:pt x="2365" y="252"/>
                  </a:lnTo>
                  <a:lnTo>
                    <a:pt x="1941" y="334"/>
                  </a:lnTo>
                  <a:lnTo>
                    <a:pt x="1737" y="383"/>
                  </a:lnTo>
                  <a:lnTo>
                    <a:pt x="1541" y="432"/>
                  </a:lnTo>
                  <a:lnTo>
                    <a:pt x="1345" y="489"/>
                  </a:lnTo>
                  <a:lnTo>
                    <a:pt x="1166" y="546"/>
                  </a:lnTo>
                  <a:lnTo>
                    <a:pt x="995" y="611"/>
                  </a:lnTo>
                  <a:lnTo>
                    <a:pt x="840" y="677"/>
                  </a:lnTo>
                  <a:lnTo>
                    <a:pt x="685" y="742"/>
                  </a:lnTo>
                  <a:lnTo>
                    <a:pt x="555" y="815"/>
                  </a:lnTo>
                  <a:lnTo>
                    <a:pt x="424" y="897"/>
                  </a:lnTo>
                  <a:lnTo>
                    <a:pt x="318" y="979"/>
                  </a:lnTo>
                  <a:lnTo>
                    <a:pt x="220" y="1060"/>
                  </a:lnTo>
                  <a:lnTo>
                    <a:pt x="139" y="1150"/>
                  </a:lnTo>
                  <a:lnTo>
                    <a:pt x="82" y="1240"/>
                  </a:lnTo>
                  <a:lnTo>
                    <a:pt x="33" y="1338"/>
                  </a:lnTo>
                  <a:lnTo>
                    <a:pt x="9" y="1444"/>
                  </a:lnTo>
                  <a:lnTo>
                    <a:pt x="0" y="1492"/>
                  </a:lnTo>
                  <a:lnTo>
                    <a:pt x="0" y="1549"/>
                  </a:lnTo>
                  <a:lnTo>
                    <a:pt x="0" y="1549"/>
                  </a:lnTo>
                  <a:lnTo>
                    <a:pt x="0" y="1607"/>
                  </a:lnTo>
                  <a:lnTo>
                    <a:pt x="9" y="1656"/>
                  </a:lnTo>
                  <a:lnTo>
                    <a:pt x="33" y="1762"/>
                  </a:lnTo>
                  <a:lnTo>
                    <a:pt x="82" y="1867"/>
                  </a:lnTo>
                  <a:lnTo>
                    <a:pt x="147" y="1957"/>
                  </a:lnTo>
                  <a:lnTo>
                    <a:pt x="229" y="2055"/>
                  </a:lnTo>
                  <a:lnTo>
                    <a:pt x="327" y="2137"/>
                  </a:lnTo>
                  <a:lnTo>
                    <a:pt x="432" y="2218"/>
                  </a:lnTo>
                  <a:lnTo>
                    <a:pt x="555" y="2300"/>
                  </a:lnTo>
                  <a:lnTo>
                    <a:pt x="694" y="2373"/>
                  </a:lnTo>
                  <a:lnTo>
                    <a:pt x="840" y="2438"/>
                  </a:lnTo>
                  <a:lnTo>
                    <a:pt x="1003" y="2504"/>
                  </a:lnTo>
                  <a:lnTo>
                    <a:pt x="1174" y="2569"/>
                  </a:lnTo>
                  <a:lnTo>
                    <a:pt x="1354" y="2626"/>
                  </a:lnTo>
                  <a:lnTo>
                    <a:pt x="1541" y="2675"/>
                  </a:lnTo>
                  <a:lnTo>
                    <a:pt x="1745" y="2724"/>
                  </a:lnTo>
                  <a:lnTo>
                    <a:pt x="1949" y="2773"/>
                  </a:lnTo>
                  <a:lnTo>
                    <a:pt x="2373" y="2854"/>
                  </a:lnTo>
                  <a:lnTo>
                    <a:pt x="2814" y="2920"/>
                  </a:lnTo>
                  <a:lnTo>
                    <a:pt x="3271" y="2976"/>
                  </a:lnTo>
                  <a:lnTo>
                    <a:pt x="3727" y="3018"/>
                  </a:lnTo>
                  <a:lnTo>
                    <a:pt x="4184" y="3050"/>
                  </a:lnTo>
                  <a:lnTo>
                    <a:pt x="4632" y="3074"/>
                  </a:lnTo>
                  <a:lnTo>
                    <a:pt x="5065" y="3083"/>
                  </a:lnTo>
                  <a:lnTo>
                    <a:pt x="5471" y="3091"/>
                  </a:lnTo>
                  <a:lnTo>
                    <a:pt x="5471" y="3091"/>
                  </a:lnTo>
                  <a:lnTo>
                    <a:pt x="5879" y="3083"/>
                  </a:lnTo>
                  <a:lnTo>
                    <a:pt x="6320" y="3067"/>
                  </a:lnTo>
                  <a:lnTo>
                    <a:pt x="6768" y="3042"/>
                  </a:lnTo>
                  <a:lnTo>
                    <a:pt x="7225" y="3010"/>
                  </a:lnTo>
                  <a:lnTo>
                    <a:pt x="7690" y="2969"/>
                  </a:lnTo>
                  <a:lnTo>
                    <a:pt x="8147" y="2912"/>
                  </a:lnTo>
                  <a:lnTo>
                    <a:pt x="8595" y="2838"/>
                  </a:lnTo>
                  <a:lnTo>
                    <a:pt x="9028" y="2756"/>
                  </a:lnTo>
                  <a:lnTo>
                    <a:pt x="9231" y="2707"/>
                  </a:lnTo>
                  <a:lnTo>
                    <a:pt x="9427" y="2650"/>
                  </a:lnTo>
                  <a:lnTo>
                    <a:pt x="9614" y="2602"/>
                  </a:lnTo>
                  <a:lnTo>
                    <a:pt x="9802" y="2545"/>
                  </a:lnTo>
                  <a:lnTo>
                    <a:pt x="9973" y="2479"/>
                  </a:lnTo>
                  <a:lnTo>
                    <a:pt x="10128" y="2414"/>
                  </a:lnTo>
                  <a:lnTo>
                    <a:pt x="10284" y="2340"/>
                  </a:lnTo>
                  <a:lnTo>
                    <a:pt x="10422" y="2267"/>
                  </a:lnTo>
                  <a:lnTo>
                    <a:pt x="10544" y="2186"/>
                  </a:lnTo>
                  <a:lnTo>
                    <a:pt x="10651" y="2104"/>
                  </a:lnTo>
                  <a:lnTo>
                    <a:pt x="10748" y="2014"/>
                  </a:lnTo>
                  <a:lnTo>
                    <a:pt x="10830" y="1925"/>
                  </a:lnTo>
                  <a:lnTo>
                    <a:pt x="10895" y="1827"/>
                  </a:lnTo>
                  <a:lnTo>
                    <a:pt x="10935" y="1721"/>
                  </a:lnTo>
                  <a:lnTo>
                    <a:pt x="10969" y="1615"/>
                  </a:lnTo>
                  <a:lnTo>
                    <a:pt x="10977" y="1558"/>
                  </a:lnTo>
                  <a:lnTo>
                    <a:pt x="10977" y="1500"/>
                  </a:lnTo>
                  <a:lnTo>
                    <a:pt x="10977" y="1500"/>
                  </a:lnTo>
                  <a:lnTo>
                    <a:pt x="10977" y="1451"/>
                  </a:lnTo>
                  <a:lnTo>
                    <a:pt x="10969" y="1402"/>
                  </a:lnTo>
                  <a:lnTo>
                    <a:pt x="10935" y="1297"/>
                  </a:lnTo>
                  <a:lnTo>
                    <a:pt x="10886" y="1199"/>
                  </a:lnTo>
                  <a:lnTo>
                    <a:pt x="10830" y="1109"/>
                  </a:lnTo>
                  <a:lnTo>
                    <a:pt x="10748" y="1020"/>
                  </a:lnTo>
                  <a:lnTo>
                    <a:pt x="10651" y="937"/>
                  </a:lnTo>
                  <a:lnTo>
                    <a:pt x="10536" y="856"/>
                  </a:lnTo>
                  <a:lnTo>
                    <a:pt x="10414" y="783"/>
                  </a:lnTo>
                  <a:lnTo>
                    <a:pt x="10275" y="709"/>
                  </a:lnTo>
                  <a:lnTo>
                    <a:pt x="10120" y="644"/>
                  </a:lnTo>
                  <a:lnTo>
                    <a:pt x="9965" y="579"/>
                  </a:lnTo>
                  <a:lnTo>
                    <a:pt x="9794" y="521"/>
                  </a:lnTo>
                  <a:lnTo>
                    <a:pt x="9606" y="465"/>
                  </a:lnTo>
                  <a:lnTo>
                    <a:pt x="9419" y="408"/>
                  </a:lnTo>
                  <a:lnTo>
                    <a:pt x="9223" y="359"/>
                  </a:lnTo>
                  <a:lnTo>
                    <a:pt x="9011" y="318"/>
                  </a:lnTo>
                  <a:lnTo>
                    <a:pt x="8587" y="237"/>
                  </a:lnTo>
                  <a:lnTo>
                    <a:pt x="8138" y="163"/>
                  </a:lnTo>
                  <a:lnTo>
                    <a:pt x="7682" y="105"/>
                  </a:lnTo>
                  <a:lnTo>
                    <a:pt x="7217" y="65"/>
                  </a:lnTo>
                  <a:lnTo>
                    <a:pt x="6760" y="32"/>
                  </a:lnTo>
                  <a:lnTo>
                    <a:pt x="6312" y="7"/>
                  </a:lnTo>
                  <a:lnTo>
                    <a:pt x="5871" y="0"/>
                  </a:lnTo>
                  <a:lnTo>
                    <a:pt x="5463" y="0"/>
                  </a:lnTo>
                  <a:close/>
                </a:path>
              </a:pathLst>
            </a:custGeom>
            <a:grpFill/>
            <a:ln w="9525" cap="flat">
              <a:no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1433779">
                <a:defRPr/>
              </a:pPr>
              <a:endParaRPr lang="en-US" sz="2800">
                <a:solidFill>
                  <a:srgbClr val="847870"/>
                </a:solidFill>
                <a:latin typeface="Arial"/>
                <a:cs typeface="Times New Roman" charset="0"/>
              </a:endParaRPr>
            </a:p>
          </p:txBody>
        </p:sp>
        <p:sp>
          <p:nvSpPr>
            <p:cNvPr id="11" name="Freeform 3"/>
            <p:cNvSpPr>
              <a:spLocks noChangeArrowheads="1"/>
            </p:cNvSpPr>
            <p:nvPr/>
          </p:nvSpPr>
          <p:spPr bwMode="auto">
            <a:xfrm>
              <a:off x="2955925" y="1914525"/>
              <a:ext cx="539750" cy="517525"/>
            </a:xfrm>
            <a:custGeom>
              <a:avLst/>
              <a:gdLst>
                <a:gd name="T0" fmla="*/ 1500 w 1501"/>
                <a:gd name="T1" fmla="*/ 718 h 1437"/>
                <a:gd name="T2" fmla="*/ 1485 w 1501"/>
                <a:gd name="T3" fmla="*/ 563 h 1437"/>
                <a:gd name="T4" fmla="*/ 1436 w 1501"/>
                <a:gd name="T5" fmla="*/ 425 h 1437"/>
                <a:gd name="T6" fmla="*/ 1362 w 1501"/>
                <a:gd name="T7" fmla="*/ 293 h 1437"/>
                <a:gd name="T8" fmla="*/ 1272 w 1501"/>
                <a:gd name="T9" fmla="*/ 188 h 1437"/>
                <a:gd name="T10" fmla="*/ 1167 w 1501"/>
                <a:gd name="T11" fmla="*/ 106 h 1437"/>
                <a:gd name="T12" fmla="*/ 1035 w 1501"/>
                <a:gd name="T13" fmla="*/ 41 h 1437"/>
                <a:gd name="T14" fmla="*/ 905 w 1501"/>
                <a:gd name="T15" fmla="*/ 9 h 1437"/>
                <a:gd name="T16" fmla="*/ 758 w 1501"/>
                <a:gd name="T17" fmla="*/ 0 h 1437"/>
                <a:gd name="T18" fmla="*/ 685 w 1501"/>
                <a:gd name="T19" fmla="*/ 0 h 1437"/>
                <a:gd name="T20" fmla="*/ 530 w 1501"/>
                <a:gd name="T21" fmla="*/ 25 h 1437"/>
                <a:gd name="T22" fmla="*/ 391 w 1501"/>
                <a:gd name="T23" fmla="*/ 74 h 1437"/>
                <a:gd name="T24" fmla="*/ 269 w 1501"/>
                <a:gd name="T25" fmla="*/ 147 h 1437"/>
                <a:gd name="T26" fmla="*/ 171 w 1501"/>
                <a:gd name="T27" fmla="*/ 245 h 1437"/>
                <a:gd name="T28" fmla="*/ 90 w 1501"/>
                <a:gd name="T29" fmla="*/ 367 h 1437"/>
                <a:gd name="T30" fmla="*/ 32 w 1501"/>
                <a:gd name="T31" fmla="*/ 498 h 1437"/>
                <a:gd name="T32" fmla="*/ 0 w 1501"/>
                <a:gd name="T33" fmla="*/ 645 h 1437"/>
                <a:gd name="T34" fmla="*/ 0 w 1501"/>
                <a:gd name="T35" fmla="*/ 726 h 1437"/>
                <a:gd name="T36" fmla="*/ 8 w 1501"/>
                <a:gd name="T37" fmla="*/ 873 h 1437"/>
                <a:gd name="T38" fmla="*/ 49 w 1501"/>
                <a:gd name="T39" fmla="*/ 1003 h 1437"/>
                <a:gd name="T40" fmla="*/ 122 w 1501"/>
                <a:gd name="T41" fmla="*/ 1125 h 1437"/>
                <a:gd name="T42" fmla="*/ 212 w 1501"/>
                <a:gd name="T43" fmla="*/ 1232 h 1437"/>
                <a:gd name="T44" fmla="*/ 326 w 1501"/>
                <a:gd name="T45" fmla="*/ 1313 h 1437"/>
                <a:gd name="T46" fmla="*/ 465 w 1501"/>
                <a:gd name="T47" fmla="*/ 1387 h 1437"/>
                <a:gd name="T48" fmla="*/ 612 w 1501"/>
                <a:gd name="T49" fmla="*/ 1428 h 1437"/>
                <a:gd name="T50" fmla="*/ 766 w 1501"/>
                <a:gd name="T51" fmla="*/ 1436 h 1437"/>
                <a:gd name="T52" fmla="*/ 840 w 1501"/>
                <a:gd name="T53" fmla="*/ 1436 h 1437"/>
                <a:gd name="T54" fmla="*/ 979 w 1501"/>
                <a:gd name="T55" fmla="*/ 1403 h 1437"/>
                <a:gd name="T56" fmla="*/ 1109 w 1501"/>
                <a:gd name="T57" fmla="*/ 1355 h 1437"/>
                <a:gd name="T58" fmla="*/ 1223 w 1501"/>
                <a:gd name="T59" fmla="*/ 1272 h 1437"/>
                <a:gd name="T60" fmla="*/ 1321 w 1501"/>
                <a:gd name="T61" fmla="*/ 1174 h 1437"/>
                <a:gd name="T62" fmla="*/ 1402 w 1501"/>
                <a:gd name="T63" fmla="*/ 1052 h 1437"/>
                <a:gd name="T64" fmla="*/ 1460 w 1501"/>
                <a:gd name="T65" fmla="*/ 930 h 1437"/>
                <a:gd name="T66" fmla="*/ 1500 w 1501"/>
                <a:gd name="T67" fmla="*/ 792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501" h="1437">
                  <a:moveTo>
                    <a:pt x="1500" y="718"/>
                  </a:moveTo>
                  <a:lnTo>
                    <a:pt x="1500" y="718"/>
                  </a:lnTo>
                  <a:lnTo>
                    <a:pt x="1500" y="636"/>
                  </a:lnTo>
                  <a:lnTo>
                    <a:pt x="1485" y="563"/>
                  </a:lnTo>
                  <a:lnTo>
                    <a:pt x="1460" y="489"/>
                  </a:lnTo>
                  <a:lnTo>
                    <a:pt x="1436" y="425"/>
                  </a:lnTo>
                  <a:lnTo>
                    <a:pt x="1402" y="359"/>
                  </a:lnTo>
                  <a:lnTo>
                    <a:pt x="1362" y="293"/>
                  </a:lnTo>
                  <a:lnTo>
                    <a:pt x="1321" y="245"/>
                  </a:lnTo>
                  <a:lnTo>
                    <a:pt x="1272" y="188"/>
                  </a:lnTo>
                  <a:lnTo>
                    <a:pt x="1223" y="147"/>
                  </a:lnTo>
                  <a:lnTo>
                    <a:pt x="1167" y="106"/>
                  </a:lnTo>
                  <a:lnTo>
                    <a:pt x="1101" y="74"/>
                  </a:lnTo>
                  <a:lnTo>
                    <a:pt x="1035" y="41"/>
                  </a:lnTo>
                  <a:lnTo>
                    <a:pt x="971" y="16"/>
                  </a:lnTo>
                  <a:lnTo>
                    <a:pt x="905" y="9"/>
                  </a:lnTo>
                  <a:lnTo>
                    <a:pt x="832" y="0"/>
                  </a:lnTo>
                  <a:lnTo>
                    <a:pt x="758" y="0"/>
                  </a:lnTo>
                  <a:lnTo>
                    <a:pt x="758" y="0"/>
                  </a:lnTo>
                  <a:lnTo>
                    <a:pt x="685" y="0"/>
                  </a:lnTo>
                  <a:lnTo>
                    <a:pt x="604" y="9"/>
                  </a:lnTo>
                  <a:lnTo>
                    <a:pt x="530" y="25"/>
                  </a:lnTo>
                  <a:lnTo>
                    <a:pt x="457" y="49"/>
                  </a:lnTo>
                  <a:lnTo>
                    <a:pt x="391" y="74"/>
                  </a:lnTo>
                  <a:lnTo>
                    <a:pt x="335" y="106"/>
                  </a:lnTo>
                  <a:lnTo>
                    <a:pt x="269" y="147"/>
                  </a:lnTo>
                  <a:lnTo>
                    <a:pt x="220" y="196"/>
                  </a:lnTo>
                  <a:lnTo>
                    <a:pt x="171" y="245"/>
                  </a:lnTo>
                  <a:lnTo>
                    <a:pt x="130" y="302"/>
                  </a:lnTo>
                  <a:lnTo>
                    <a:pt x="90" y="367"/>
                  </a:lnTo>
                  <a:lnTo>
                    <a:pt x="57" y="432"/>
                  </a:lnTo>
                  <a:lnTo>
                    <a:pt x="32" y="498"/>
                  </a:lnTo>
                  <a:lnTo>
                    <a:pt x="17" y="571"/>
                  </a:lnTo>
                  <a:lnTo>
                    <a:pt x="0" y="645"/>
                  </a:lnTo>
                  <a:lnTo>
                    <a:pt x="0" y="726"/>
                  </a:lnTo>
                  <a:lnTo>
                    <a:pt x="0" y="726"/>
                  </a:lnTo>
                  <a:lnTo>
                    <a:pt x="0" y="799"/>
                  </a:lnTo>
                  <a:lnTo>
                    <a:pt x="8" y="873"/>
                  </a:lnTo>
                  <a:lnTo>
                    <a:pt x="24" y="938"/>
                  </a:lnTo>
                  <a:lnTo>
                    <a:pt x="49" y="1003"/>
                  </a:lnTo>
                  <a:lnTo>
                    <a:pt x="81" y="1069"/>
                  </a:lnTo>
                  <a:lnTo>
                    <a:pt x="122" y="1125"/>
                  </a:lnTo>
                  <a:lnTo>
                    <a:pt x="163" y="1183"/>
                  </a:lnTo>
                  <a:lnTo>
                    <a:pt x="212" y="1232"/>
                  </a:lnTo>
                  <a:lnTo>
                    <a:pt x="269" y="1272"/>
                  </a:lnTo>
                  <a:lnTo>
                    <a:pt x="326" y="1313"/>
                  </a:lnTo>
                  <a:lnTo>
                    <a:pt x="391" y="1355"/>
                  </a:lnTo>
                  <a:lnTo>
                    <a:pt x="465" y="1387"/>
                  </a:lnTo>
                  <a:lnTo>
                    <a:pt x="538" y="1403"/>
                  </a:lnTo>
                  <a:lnTo>
                    <a:pt x="612" y="1428"/>
                  </a:lnTo>
                  <a:lnTo>
                    <a:pt x="685" y="1436"/>
                  </a:lnTo>
                  <a:lnTo>
                    <a:pt x="766" y="1436"/>
                  </a:lnTo>
                  <a:lnTo>
                    <a:pt x="766" y="1436"/>
                  </a:lnTo>
                  <a:lnTo>
                    <a:pt x="840" y="1436"/>
                  </a:lnTo>
                  <a:lnTo>
                    <a:pt x="913" y="1428"/>
                  </a:lnTo>
                  <a:lnTo>
                    <a:pt x="979" y="1403"/>
                  </a:lnTo>
                  <a:lnTo>
                    <a:pt x="1044" y="1379"/>
                  </a:lnTo>
                  <a:lnTo>
                    <a:pt x="1109" y="1355"/>
                  </a:lnTo>
                  <a:lnTo>
                    <a:pt x="1167" y="1313"/>
                  </a:lnTo>
                  <a:lnTo>
                    <a:pt x="1223" y="1272"/>
                  </a:lnTo>
                  <a:lnTo>
                    <a:pt x="1272" y="1223"/>
                  </a:lnTo>
                  <a:lnTo>
                    <a:pt x="1321" y="1174"/>
                  </a:lnTo>
                  <a:lnTo>
                    <a:pt x="1362" y="1118"/>
                  </a:lnTo>
                  <a:lnTo>
                    <a:pt x="1402" y="1052"/>
                  </a:lnTo>
                  <a:lnTo>
                    <a:pt x="1436" y="995"/>
                  </a:lnTo>
                  <a:lnTo>
                    <a:pt x="1460" y="930"/>
                  </a:lnTo>
                  <a:lnTo>
                    <a:pt x="1485" y="856"/>
                  </a:lnTo>
                  <a:lnTo>
                    <a:pt x="1500" y="792"/>
                  </a:lnTo>
                  <a:lnTo>
                    <a:pt x="1500" y="718"/>
                  </a:lnTo>
                </a:path>
              </a:pathLst>
            </a:custGeom>
            <a:grpFill/>
            <a:ln w="9525" cap="flat">
              <a:no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1433779">
                <a:defRPr/>
              </a:pPr>
              <a:endParaRPr lang="en-US" sz="2800">
                <a:solidFill>
                  <a:srgbClr val="847870"/>
                </a:solidFill>
                <a:latin typeface="Arial"/>
                <a:cs typeface="Times New Roman" charset="0"/>
              </a:endParaRPr>
            </a:p>
          </p:txBody>
        </p:sp>
        <p:sp>
          <p:nvSpPr>
            <p:cNvPr id="12" name="Freeform 4"/>
            <p:cNvSpPr>
              <a:spLocks noChangeArrowheads="1"/>
            </p:cNvSpPr>
            <p:nvPr/>
          </p:nvSpPr>
          <p:spPr bwMode="auto">
            <a:xfrm>
              <a:off x="8072438" y="2005013"/>
              <a:ext cx="522287" cy="517525"/>
            </a:xfrm>
            <a:custGeom>
              <a:avLst/>
              <a:gdLst>
                <a:gd name="T0" fmla="*/ 735 w 1453"/>
                <a:gd name="T1" fmla="*/ 1435 h 1436"/>
                <a:gd name="T2" fmla="*/ 897 w 1453"/>
                <a:gd name="T3" fmla="*/ 1427 h 1436"/>
                <a:gd name="T4" fmla="*/ 1036 w 1453"/>
                <a:gd name="T5" fmla="*/ 1379 h 1436"/>
                <a:gd name="T6" fmla="*/ 1158 w 1453"/>
                <a:gd name="T7" fmla="*/ 1313 h 1436"/>
                <a:gd name="T8" fmla="*/ 1264 w 1453"/>
                <a:gd name="T9" fmla="*/ 1215 h 1436"/>
                <a:gd name="T10" fmla="*/ 1346 w 1453"/>
                <a:gd name="T11" fmla="*/ 1109 h 1436"/>
                <a:gd name="T12" fmla="*/ 1403 w 1453"/>
                <a:gd name="T13" fmla="*/ 987 h 1436"/>
                <a:gd name="T14" fmla="*/ 1444 w 1453"/>
                <a:gd name="T15" fmla="*/ 848 h 1436"/>
                <a:gd name="T16" fmla="*/ 1452 w 1453"/>
                <a:gd name="T17" fmla="*/ 710 h 1436"/>
                <a:gd name="T18" fmla="*/ 1452 w 1453"/>
                <a:gd name="T19" fmla="*/ 628 h 1436"/>
                <a:gd name="T20" fmla="*/ 1428 w 1453"/>
                <a:gd name="T21" fmla="*/ 465 h 1436"/>
                <a:gd name="T22" fmla="*/ 1371 w 1453"/>
                <a:gd name="T23" fmla="*/ 334 h 1436"/>
                <a:gd name="T24" fmla="*/ 1297 w 1453"/>
                <a:gd name="T25" fmla="*/ 221 h 1436"/>
                <a:gd name="T26" fmla="*/ 1199 w 1453"/>
                <a:gd name="T27" fmla="*/ 130 h 1436"/>
                <a:gd name="T28" fmla="*/ 1085 w 1453"/>
                <a:gd name="T29" fmla="*/ 65 h 1436"/>
                <a:gd name="T30" fmla="*/ 955 w 1453"/>
                <a:gd name="T31" fmla="*/ 25 h 1436"/>
                <a:gd name="T32" fmla="*/ 808 w 1453"/>
                <a:gd name="T33" fmla="*/ 0 h 1436"/>
                <a:gd name="T34" fmla="*/ 726 w 1453"/>
                <a:gd name="T35" fmla="*/ 0 h 1436"/>
                <a:gd name="T36" fmla="*/ 588 w 1453"/>
                <a:gd name="T37" fmla="*/ 16 h 1436"/>
                <a:gd name="T38" fmla="*/ 457 w 1453"/>
                <a:gd name="T39" fmla="*/ 49 h 1436"/>
                <a:gd name="T40" fmla="*/ 334 w 1453"/>
                <a:gd name="T41" fmla="*/ 98 h 1436"/>
                <a:gd name="T42" fmla="*/ 229 w 1453"/>
                <a:gd name="T43" fmla="*/ 179 h 1436"/>
                <a:gd name="T44" fmla="*/ 138 w 1453"/>
                <a:gd name="T45" fmla="*/ 277 h 1436"/>
                <a:gd name="T46" fmla="*/ 74 w 1453"/>
                <a:gd name="T47" fmla="*/ 400 h 1436"/>
                <a:gd name="T48" fmla="*/ 25 w 1453"/>
                <a:gd name="T49" fmla="*/ 546 h 1436"/>
                <a:gd name="T50" fmla="*/ 0 w 1453"/>
                <a:gd name="T51" fmla="*/ 710 h 1436"/>
                <a:gd name="T52" fmla="*/ 8 w 1453"/>
                <a:gd name="T53" fmla="*/ 783 h 1436"/>
                <a:gd name="T54" fmla="*/ 41 w 1453"/>
                <a:gd name="T55" fmla="*/ 921 h 1436"/>
                <a:gd name="T56" fmla="*/ 98 w 1453"/>
                <a:gd name="T57" fmla="*/ 1044 h 1436"/>
                <a:gd name="T58" fmla="*/ 180 w 1453"/>
                <a:gd name="T59" fmla="*/ 1158 h 1436"/>
                <a:gd name="T60" fmla="*/ 277 w 1453"/>
                <a:gd name="T61" fmla="*/ 1264 h 1436"/>
                <a:gd name="T62" fmla="*/ 400 w 1453"/>
                <a:gd name="T63" fmla="*/ 1346 h 1436"/>
                <a:gd name="T64" fmla="*/ 522 w 1453"/>
                <a:gd name="T65" fmla="*/ 1403 h 1436"/>
                <a:gd name="T66" fmla="*/ 661 w 1453"/>
                <a:gd name="T67" fmla="*/ 1435 h 14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53" h="1436">
                  <a:moveTo>
                    <a:pt x="735" y="1435"/>
                  </a:moveTo>
                  <a:lnTo>
                    <a:pt x="735" y="1435"/>
                  </a:lnTo>
                  <a:lnTo>
                    <a:pt x="816" y="1435"/>
                  </a:lnTo>
                  <a:lnTo>
                    <a:pt x="897" y="1427"/>
                  </a:lnTo>
                  <a:lnTo>
                    <a:pt x="970" y="1403"/>
                  </a:lnTo>
                  <a:lnTo>
                    <a:pt x="1036" y="1379"/>
                  </a:lnTo>
                  <a:lnTo>
                    <a:pt x="1102" y="1346"/>
                  </a:lnTo>
                  <a:lnTo>
                    <a:pt x="1158" y="1313"/>
                  </a:lnTo>
                  <a:lnTo>
                    <a:pt x="1215" y="1264"/>
                  </a:lnTo>
                  <a:lnTo>
                    <a:pt x="1264" y="1215"/>
                  </a:lnTo>
                  <a:lnTo>
                    <a:pt x="1305" y="1166"/>
                  </a:lnTo>
                  <a:lnTo>
                    <a:pt x="1346" y="1109"/>
                  </a:lnTo>
                  <a:lnTo>
                    <a:pt x="1379" y="1053"/>
                  </a:lnTo>
                  <a:lnTo>
                    <a:pt x="1403" y="987"/>
                  </a:lnTo>
                  <a:lnTo>
                    <a:pt x="1428" y="921"/>
                  </a:lnTo>
                  <a:lnTo>
                    <a:pt x="1444" y="848"/>
                  </a:lnTo>
                  <a:lnTo>
                    <a:pt x="1452" y="783"/>
                  </a:lnTo>
                  <a:lnTo>
                    <a:pt x="1452" y="710"/>
                  </a:lnTo>
                  <a:lnTo>
                    <a:pt x="1452" y="710"/>
                  </a:lnTo>
                  <a:lnTo>
                    <a:pt x="1452" y="628"/>
                  </a:lnTo>
                  <a:lnTo>
                    <a:pt x="1444" y="546"/>
                  </a:lnTo>
                  <a:lnTo>
                    <a:pt x="1428" y="465"/>
                  </a:lnTo>
                  <a:lnTo>
                    <a:pt x="1403" y="400"/>
                  </a:lnTo>
                  <a:lnTo>
                    <a:pt x="1371" y="334"/>
                  </a:lnTo>
                  <a:lnTo>
                    <a:pt x="1337" y="277"/>
                  </a:lnTo>
                  <a:lnTo>
                    <a:pt x="1297" y="221"/>
                  </a:lnTo>
                  <a:lnTo>
                    <a:pt x="1256" y="172"/>
                  </a:lnTo>
                  <a:lnTo>
                    <a:pt x="1199" y="130"/>
                  </a:lnTo>
                  <a:lnTo>
                    <a:pt x="1151" y="98"/>
                  </a:lnTo>
                  <a:lnTo>
                    <a:pt x="1085" y="65"/>
                  </a:lnTo>
                  <a:lnTo>
                    <a:pt x="1019" y="40"/>
                  </a:lnTo>
                  <a:lnTo>
                    <a:pt x="955" y="25"/>
                  </a:lnTo>
                  <a:lnTo>
                    <a:pt x="881" y="8"/>
                  </a:lnTo>
                  <a:lnTo>
                    <a:pt x="808" y="0"/>
                  </a:lnTo>
                  <a:lnTo>
                    <a:pt x="726" y="0"/>
                  </a:lnTo>
                  <a:lnTo>
                    <a:pt x="726" y="0"/>
                  </a:lnTo>
                  <a:lnTo>
                    <a:pt x="652" y="8"/>
                  </a:lnTo>
                  <a:lnTo>
                    <a:pt x="588" y="16"/>
                  </a:lnTo>
                  <a:lnTo>
                    <a:pt x="522" y="25"/>
                  </a:lnTo>
                  <a:lnTo>
                    <a:pt x="457" y="49"/>
                  </a:lnTo>
                  <a:lnTo>
                    <a:pt x="392" y="74"/>
                  </a:lnTo>
                  <a:lnTo>
                    <a:pt x="334" y="98"/>
                  </a:lnTo>
                  <a:lnTo>
                    <a:pt x="277" y="138"/>
                  </a:lnTo>
                  <a:lnTo>
                    <a:pt x="229" y="179"/>
                  </a:lnTo>
                  <a:lnTo>
                    <a:pt x="187" y="228"/>
                  </a:lnTo>
                  <a:lnTo>
                    <a:pt x="138" y="277"/>
                  </a:lnTo>
                  <a:lnTo>
                    <a:pt x="106" y="334"/>
                  </a:lnTo>
                  <a:lnTo>
                    <a:pt x="74" y="400"/>
                  </a:lnTo>
                  <a:lnTo>
                    <a:pt x="49" y="465"/>
                  </a:lnTo>
                  <a:lnTo>
                    <a:pt x="25" y="546"/>
                  </a:lnTo>
                  <a:lnTo>
                    <a:pt x="8" y="628"/>
                  </a:lnTo>
                  <a:lnTo>
                    <a:pt x="0" y="710"/>
                  </a:lnTo>
                  <a:lnTo>
                    <a:pt x="0" y="710"/>
                  </a:lnTo>
                  <a:lnTo>
                    <a:pt x="8" y="783"/>
                  </a:lnTo>
                  <a:lnTo>
                    <a:pt x="16" y="848"/>
                  </a:lnTo>
                  <a:lnTo>
                    <a:pt x="41" y="921"/>
                  </a:lnTo>
                  <a:lnTo>
                    <a:pt x="65" y="987"/>
                  </a:lnTo>
                  <a:lnTo>
                    <a:pt x="98" y="1044"/>
                  </a:lnTo>
                  <a:lnTo>
                    <a:pt x="131" y="1109"/>
                  </a:lnTo>
                  <a:lnTo>
                    <a:pt x="180" y="1158"/>
                  </a:lnTo>
                  <a:lnTo>
                    <a:pt x="229" y="1215"/>
                  </a:lnTo>
                  <a:lnTo>
                    <a:pt x="277" y="1264"/>
                  </a:lnTo>
                  <a:lnTo>
                    <a:pt x="334" y="1305"/>
                  </a:lnTo>
                  <a:lnTo>
                    <a:pt x="400" y="1346"/>
                  </a:lnTo>
                  <a:lnTo>
                    <a:pt x="457" y="1379"/>
                  </a:lnTo>
                  <a:lnTo>
                    <a:pt x="522" y="1403"/>
                  </a:lnTo>
                  <a:lnTo>
                    <a:pt x="596" y="1420"/>
                  </a:lnTo>
                  <a:lnTo>
                    <a:pt x="661" y="1435"/>
                  </a:lnTo>
                  <a:lnTo>
                    <a:pt x="735" y="1435"/>
                  </a:lnTo>
                </a:path>
              </a:pathLst>
            </a:custGeom>
            <a:grpFill/>
            <a:ln w="9525" cap="flat">
              <a:no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1433779">
                <a:defRPr/>
              </a:pPr>
              <a:endParaRPr lang="en-US" sz="2800">
                <a:solidFill>
                  <a:srgbClr val="847870"/>
                </a:solidFill>
                <a:latin typeface="Arial"/>
                <a:cs typeface="Times New Roman" charset="0"/>
              </a:endParaRPr>
            </a:p>
          </p:txBody>
        </p:sp>
        <p:sp>
          <p:nvSpPr>
            <p:cNvPr id="13" name="Freeform 5"/>
            <p:cNvSpPr>
              <a:spLocks noChangeArrowheads="1"/>
            </p:cNvSpPr>
            <p:nvPr/>
          </p:nvSpPr>
          <p:spPr bwMode="auto">
            <a:xfrm>
              <a:off x="1543050" y="2022475"/>
              <a:ext cx="539750" cy="520700"/>
            </a:xfrm>
            <a:custGeom>
              <a:avLst/>
              <a:gdLst>
                <a:gd name="T0" fmla="*/ 766 w 1501"/>
                <a:gd name="T1" fmla="*/ 0 h 1445"/>
                <a:gd name="T2" fmla="*/ 604 w 1501"/>
                <a:gd name="T3" fmla="*/ 8 h 1445"/>
                <a:gd name="T4" fmla="*/ 457 w 1501"/>
                <a:gd name="T5" fmla="*/ 40 h 1445"/>
                <a:gd name="T6" fmla="*/ 326 w 1501"/>
                <a:gd name="T7" fmla="*/ 98 h 1445"/>
                <a:gd name="T8" fmla="*/ 212 w 1501"/>
                <a:gd name="T9" fmla="*/ 179 h 1445"/>
                <a:gd name="T10" fmla="*/ 122 w 1501"/>
                <a:gd name="T11" fmla="*/ 277 h 1445"/>
                <a:gd name="T12" fmla="*/ 57 w 1501"/>
                <a:gd name="T13" fmla="*/ 400 h 1445"/>
                <a:gd name="T14" fmla="*/ 8 w 1501"/>
                <a:gd name="T15" fmla="*/ 546 h 1445"/>
                <a:gd name="T16" fmla="*/ 0 w 1501"/>
                <a:gd name="T17" fmla="*/ 718 h 1445"/>
                <a:gd name="T18" fmla="*/ 0 w 1501"/>
                <a:gd name="T19" fmla="*/ 791 h 1445"/>
                <a:gd name="T20" fmla="*/ 32 w 1501"/>
                <a:gd name="T21" fmla="*/ 930 h 1445"/>
                <a:gd name="T22" fmla="*/ 90 w 1501"/>
                <a:gd name="T23" fmla="*/ 1060 h 1445"/>
                <a:gd name="T24" fmla="*/ 171 w 1501"/>
                <a:gd name="T25" fmla="*/ 1183 h 1445"/>
                <a:gd name="T26" fmla="*/ 277 w 1501"/>
                <a:gd name="T27" fmla="*/ 1281 h 1445"/>
                <a:gd name="T28" fmla="*/ 399 w 1501"/>
                <a:gd name="T29" fmla="*/ 1362 h 1445"/>
                <a:gd name="T30" fmla="*/ 546 w 1501"/>
                <a:gd name="T31" fmla="*/ 1420 h 1445"/>
                <a:gd name="T32" fmla="*/ 693 w 1501"/>
                <a:gd name="T33" fmla="*/ 1444 h 1445"/>
                <a:gd name="T34" fmla="*/ 775 w 1501"/>
                <a:gd name="T35" fmla="*/ 1444 h 1445"/>
                <a:gd name="T36" fmla="*/ 913 w 1501"/>
                <a:gd name="T37" fmla="*/ 1435 h 1445"/>
                <a:gd name="T38" fmla="*/ 1044 w 1501"/>
                <a:gd name="T39" fmla="*/ 1395 h 1445"/>
                <a:gd name="T40" fmla="*/ 1167 w 1501"/>
                <a:gd name="T41" fmla="*/ 1322 h 1445"/>
                <a:gd name="T42" fmla="*/ 1280 w 1501"/>
                <a:gd name="T43" fmla="*/ 1232 h 1445"/>
                <a:gd name="T44" fmla="*/ 1370 w 1501"/>
                <a:gd name="T45" fmla="*/ 1126 h 1445"/>
                <a:gd name="T46" fmla="*/ 1436 w 1501"/>
                <a:gd name="T47" fmla="*/ 1004 h 1445"/>
                <a:gd name="T48" fmla="*/ 1485 w 1501"/>
                <a:gd name="T49" fmla="*/ 872 h 1445"/>
                <a:gd name="T50" fmla="*/ 1500 w 1501"/>
                <a:gd name="T51" fmla="*/ 734 h 1445"/>
                <a:gd name="T52" fmla="*/ 1500 w 1501"/>
                <a:gd name="T53" fmla="*/ 644 h 1445"/>
                <a:gd name="T54" fmla="*/ 1468 w 1501"/>
                <a:gd name="T55" fmla="*/ 481 h 1445"/>
                <a:gd name="T56" fmla="*/ 1411 w 1501"/>
                <a:gd name="T57" fmla="*/ 343 h 1445"/>
                <a:gd name="T58" fmla="*/ 1329 w 1501"/>
                <a:gd name="T59" fmla="*/ 228 h 1445"/>
                <a:gd name="T60" fmla="*/ 1223 w 1501"/>
                <a:gd name="T61" fmla="*/ 138 h 1445"/>
                <a:gd name="T62" fmla="*/ 1109 w 1501"/>
                <a:gd name="T63" fmla="*/ 74 h 1445"/>
                <a:gd name="T64" fmla="*/ 979 w 1501"/>
                <a:gd name="T65" fmla="*/ 25 h 1445"/>
                <a:gd name="T66" fmla="*/ 840 w 1501"/>
                <a:gd name="T67" fmla="*/ 8 h 1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501" h="1445">
                  <a:moveTo>
                    <a:pt x="766" y="0"/>
                  </a:moveTo>
                  <a:lnTo>
                    <a:pt x="766" y="0"/>
                  </a:lnTo>
                  <a:lnTo>
                    <a:pt x="685" y="8"/>
                  </a:lnTo>
                  <a:lnTo>
                    <a:pt x="604" y="8"/>
                  </a:lnTo>
                  <a:lnTo>
                    <a:pt x="530" y="25"/>
                  </a:lnTo>
                  <a:lnTo>
                    <a:pt x="457" y="40"/>
                  </a:lnTo>
                  <a:lnTo>
                    <a:pt x="392" y="65"/>
                  </a:lnTo>
                  <a:lnTo>
                    <a:pt x="326" y="98"/>
                  </a:lnTo>
                  <a:lnTo>
                    <a:pt x="269" y="130"/>
                  </a:lnTo>
                  <a:lnTo>
                    <a:pt x="212" y="179"/>
                  </a:lnTo>
                  <a:lnTo>
                    <a:pt x="163" y="220"/>
                  </a:lnTo>
                  <a:lnTo>
                    <a:pt x="122" y="277"/>
                  </a:lnTo>
                  <a:lnTo>
                    <a:pt x="90" y="334"/>
                  </a:lnTo>
                  <a:lnTo>
                    <a:pt x="57" y="400"/>
                  </a:lnTo>
                  <a:lnTo>
                    <a:pt x="32" y="473"/>
                  </a:lnTo>
                  <a:lnTo>
                    <a:pt x="8" y="546"/>
                  </a:lnTo>
                  <a:lnTo>
                    <a:pt x="0" y="628"/>
                  </a:lnTo>
                  <a:lnTo>
                    <a:pt x="0" y="718"/>
                  </a:lnTo>
                  <a:lnTo>
                    <a:pt x="0" y="718"/>
                  </a:lnTo>
                  <a:lnTo>
                    <a:pt x="0" y="791"/>
                  </a:lnTo>
                  <a:lnTo>
                    <a:pt x="17" y="865"/>
                  </a:lnTo>
                  <a:lnTo>
                    <a:pt x="32" y="930"/>
                  </a:lnTo>
                  <a:lnTo>
                    <a:pt x="57" y="995"/>
                  </a:lnTo>
                  <a:lnTo>
                    <a:pt x="90" y="1060"/>
                  </a:lnTo>
                  <a:lnTo>
                    <a:pt x="130" y="1126"/>
                  </a:lnTo>
                  <a:lnTo>
                    <a:pt x="171" y="1183"/>
                  </a:lnTo>
                  <a:lnTo>
                    <a:pt x="220" y="1232"/>
                  </a:lnTo>
                  <a:lnTo>
                    <a:pt x="277" y="1281"/>
                  </a:lnTo>
                  <a:lnTo>
                    <a:pt x="343" y="1322"/>
                  </a:lnTo>
                  <a:lnTo>
                    <a:pt x="399" y="1362"/>
                  </a:lnTo>
                  <a:lnTo>
                    <a:pt x="473" y="1395"/>
                  </a:lnTo>
                  <a:lnTo>
                    <a:pt x="546" y="1420"/>
                  </a:lnTo>
                  <a:lnTo>
                    <a:pt x="620" y="1435"/>
                  </a:lnTo>
                  <a:lnTo>
                    <a:pt x="693" y="1444"/>
                  </a:lnTo>
                  <a:lnTo>
                    <a:pt x="775" y="1444"/>
                  </a:lnTo>
                  <a:lnTo>
                    <a:pt x="775" y="1444"/>
                  </a:lnTo>
                  <a:lnTo>
                    <a:pt x="849" y="1444"/>
                  </a:lnTo>
                  <a:lnTo>
                    <a:pt x="913" y="1435"/>
                  </a:lnTo>
                  <a:lnTo>
                    <a:pt x="979" y="1420"/>
                  </a:lnTo>
                  <a:lnTo>
                    <a:pt x="1044" y="1395"/>
                  </a:lnTo>
                  <a:lnTo>
                    <a:pt x="1109" y="1362"/>
                  </a:lnTo>
                  <a:lnTo>
                    <a:pt x="1167" y="1322"/>
                  </a:lnTo>
                  <a:lnTo>
                    <a:pt x="1223" y="1281"/>
                  </a:lnTo>
                  <a:lnTo>
                    <a:pt x="1280" y="1232"/>
                  </a:lnTo>
                  <a:lnTo>
                    <a:pt x="1321" y="1183"/>
                  </a:lnTo>
                  <a:lnTo>
                    <a:pt x="1370" y="1126"/>
                  </a:lnTo>
                  <a:lnTo>
                    <a:pt x="1403" y="1068"/>
                  </a:lnTo>
                  <a:lnTo>
                    <a:pt x="1436" y="1004"/>
                  </a:lnTo>
                  <a:lnTo>
                    <a:pt x="1468" y="938"/>
                  </a:lnTo>
                  <a:lnTo>
                    <a:pt x="1485" y="872"/>
                  </a:lnTo>
                  <a:lnTo>
                    <a:pt x="1500" y="799"/>
                  </a:lnTo>
                  <a:lnTo>
                    <a:pt x="1500" y="734"/>
                  </a:lnTo>
                  <a:lnTo>
                    <a:pt x="1500" y="734"/>
                  </a:lnTo>
                  <a:lnTo>
                    <a:pt x="1500" y="644"/>
                  </a:lnTo>
                  <a:lnTo>
                    <a:pt x="1485" y="554"/>
                  </a:lnTo>
                  <a:lnTo>
                    <a:pt x="1468" y="481"/>
                  </a:lnTo>
                  <a:lnTo>
                    <a:pt x="1444" y="407"/>
                  </a:lnTo>
                  <a:lnTo>
                    <a:pt x="1411" y="343"/>
                  </a:lnTo>
                  <a:lnTo>
                    <a:pt x="1370" y="285"/>
                  </a:lnTo>
                  <a:lnTo>
                    <a:pt x="1329" y="228"/>
                  </a:lnTo>
                  <a:lnTo>
                    <a:pt x="1280" y="179"/>
                  </a:lnTo>
                  <a:lnTo>
                    <a:pt x="1223" y="138"/>
                  </a:lnTo>
                  <a:lnTo>
                    <a:pt x="1167" y="106"/>
                  </a:lnTo>
                  <a:lnTo>
                    <a:pt x="1109" y="74"/>
                  </a:lnTo>
                  <a:lnTo>
                    <a:pt x="1044" y="49"/>
                  </a:lnTo>
                  <a:lnTo>
                    <a:pt x="979" y="25"/>
                  </a:lnTo>
                  <a:lnTo>
                    <a:pt x="905" y="16"/>
                  </a:lnTo>
                  <a:lnTo>
                    <a:pt x="840" y="8"/>
                  </a:lnTo>
                  <a:lnTo>
                    <a:pt x="766" y="0"/>
                  </a:lnTo>
                </a:path>
              </a:pathLst>
            </a:custGeom>
            <a:grpFill/>
            <a:ln w="9525" cap="flat">
              <a:no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1433779">
                <a:defRPr/>
              </a:pPr>
              <a:endParaRPr lang="en-US" sz="2800">
                <a:solidFill>
                  <a:srgbClr val="847870"/>
                </a:solidFill>
                <a:latin typeface="Arial"/>
                <a:cs typeface="Times New Roman" charset="0"/>
              </a:endParaRPr>
            </a:p>
          </p:txBody>
        </p:sp>
        <p:sp>
          <p:nvSpPr>
            <p:cNvPr id="14" name="Freeform 6"/>
            <p:cNvSpPr>
              <a:spLocks noChangeArrowheads="1"/>
            </p:cNvSpPr>
            <p:nvPr/>
          </p:nvSpPr>
          <p:spPr bwMode="auto">
            <a:xfrm>
              <a:off x="4792663" y="708025"/>
              <a:ext cx="531812" cy="538163"/>
            </a:xfrm>
            <a:custGeom>
              <a:avLst/>
              <a:gdLst>
                <a:gd name="T0" fmla="*/ 1475 w 1476"/>
                <a:gd name="T1" fmla="*/ 766 h 1494"/>
                <a:gd name="T2" fmla="*/ 1459 w 1476"/>
                <a:gd name="T3" fmla="*/ 595 h 1494"/>
                <a:gd name="T4" fmla="*/ 1418 w 1476"/>
                <a:gd name="T5" fmla="*/ 441 h 1494"/>
                <a:gd name="T6" fmla="*/ 1353 w 1476"/>
                <a:gd name="T7" fmla="*/ 310 h 1494"/>
                <a:gd name="T8" fmla="*/ 1272 w 1476"/>
                <a:gd name="T9" fmla="*/ 196 h 1494"/>
                <a:gd name="T10" fmla="*/ 1166 w 1476"/>
                <a:gd name="T11" fmla="*/ 115 h 1494"/>
                <a:gd name="T12" fmla="*/ 1035 w 1476"/>
                <a:gd name="T13" fmla="*/ 49 h 1494"/>
                <a:gd name="T14" fmla="*/ 888 w 1476"/>
                <a:gd name="T15" fmla="*/ 8 h 1494"/>
                <a:gd name="T16" fmla="*/ 734 w 1476"/>
                <a:gd name="T17" fmla="*/ 0 h 1494"/>
                <a:gd name="T18" fmla="*/ 661 w 1476"/>
                <a:gd name="T19" fmla="*/ 0 h 1494"/>
                <a:gd name="T20" fmla="*/ 523 w 1476"/>
                <a:gd name="T21" fmla="*/ 24 h 1494"/>
                <a:gd name="T22" fmla="*/ 392 w 1476"/>
                <a:gd name="T23" fmla="*/ 81 h 1494"/>
                <a:gd name="T24" fmla="*/ 278 w 1476"/>
                <a:gd name="T25" fmla="*/ 155 h 1494"/>
                <a:gd name="T26" fmla="*/ 171 w 1476"/>
                <a:gd name="T27" fmla="*/ 253 h 1494"/>
                <a:gd name="T28" fmla="*/ 98 w 1476"/>
                <a:gd name="T29" fmla="*/ 375 h 1494"/>
                <a:gd name="T30" fmla="*/ 41 w 1476"/>
                <a:gd name="T31" fmla="*/ 522 h 1494"/>
                <a:gd name="T32" fmla="*/ 9 w 1476"/>
                <a:gd name="T33" fmla="*/ 685 h 1494"/>
                <a:gd name="T34" fmla="*/ 0 w 1476"/>
                <a:gd name="T35" fmla="*/ 775 h 1494"/>
                <a:gd name="T36" fmla="*/ 25 w 1476"/>
                <a:gd name="T37" fmla="*/ 922 h 1494"/>
                <a:gd name="T38" fmla="*/ 74 w 1476"/>
                <a:gd name="T39" fmla="*/ 1052 h 1494"/>
                <a:gd name="T40" fmla="*/ 147 w 1476"/>
                <a:gd name="T41" fmla="*/ 1175 h 1494"/>
                <a:gd name="T42" fmla="*/ 237 w 1476"/>
                <a:gd name="T43" fmla="*/ 1280 h 1494"/>
                <a:gd name="T44" fmla="*/ 343 w 1476"/>
                <a:gd name="T45" fmla="*/ 1370 h 1494"/>
                <a:gd name="T46" fmla="*/ 465 w 1476"/>
                <a:gd name="T47" fmla="*/ 1435 h 1494"/>
                <a:gd name="T48" fmla="*/ 604 w 1476"/>
                <a:gd name="T49" fmla="*/ 1476 h 1494"/>
                <a:gd name="T50" fmla="*/ 743 w 1476"/>
                <a:gd name="T51" fmla="*/ 1493 h 1494"/>
                <a:gd name="T52" fmla="*/ 823 w 1476"/>
                <a:gd name="T53" fmla="*/ 1493 h 1494"/>
                <a:gd name="T54" fmla="*/ 970 w 1476"/>
                <a:gd name="T55" fmla="*/ 1460 h 1494"/>
                <a:gd name="T56" fmla="*/ 1100 w 1476"/>
                <a:gd name="T57" fmla="*/ 1403 h 1494"/>
                <a:gd name="T58" fmla="*/ 1215 w 1476"/>
                <a:gd name="T59" fmla="*/ 1322 h 1494"/>
                <a:gd name="T60" fmla="*/ 1313 w 1476"/>
                <a:gd name="T61" fmla="*/ 1224 h 1494"/>
                <a:gd name="T62" fmla="*/ 1386 w 1476"/>
                <a:gd name="T63" fmla="*/ 1109 h 1494"/>
                <a:gd name="T64" fmla="*/ 1443 w 1476"/>
                <a:gd name="T65" fmla="*/ 979 h 1494"/>
                <a:gd name="T66" fmla="*/ 1475 w 1476"/>
                <a:gd name="T67" fmla="*/ 840 h 1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76" h="1494">
                  <a:moveTo>
                    <a:pt x="1475" y="766"/>
                  </a:moveTo>
                  <a:lnTo>
                    <a:pt x="1475" y="766"/>
                  </a:lnTo>
                  <a:lnTo>
                    <a:pt x="1475" y="677"/>
                  </a:lnTo>
                  <a:lnTo>
                    <a:pt x="1459" y="595"/>
                  </a:lnTo>
                  <a:lnTo>
                    <a:pt x="1443" y="514"/>
                  </a:lnTo>
                  <a:lnTo>
                    <a:pt x="1418" y="441"/>
                  </a:lnTo>
                  <a:lnTo>
                    <a:pt x="1394" y="375"/>
                  </a:lnTo>
                  <a:lnTo>
                    <a:pt x="1353" y="310"/>
                  </a:lnTo>
                  <a:lnTo>
                    <a:pt x="1313" y="253"/>
                  </a:lnTo>
                  <a:lnTo>
                    <a:pt x="1272" y="196"/>
                  </a:lnTo>
                  <a:lnTo>
                    <a:pt x="1215" y="155"/>
                  </a:lnTo>
                  <a:lnTo>
                    <a:pt x="1166" y="115"/>
                  </a:lnTo>
                  <a:lnTo>
                    <a:pt x="1100" y="73"/>
                  </a:lnTo>
                  <a:lnTo>
                    <a:pt x="1035" y="49"/>
                  </a:lnTo>
                  <a:lnTo>
                    <a:pt x="962" y="24"/>
                  </a:lnTo>
                  <a:lnTo>
                    <a:pt x="888" y="8"/>
                  </a:lnTo>
                  <a:lnTo>
                    <a:pt x="815" y="0"/>
                  </a:lnTo>
                  <a:lnTo>
                    <a:pt x="734" y="0"/>
                  </a:lnTo>
                  <a:lnTo>
                    <a:pt x="734" y="0"/>
                  </a:lnTo>
                  <a:lnTo>
                    <a:pt x="661" y="0"/>
                  </a:lnTo>
                  <a:lnTo>
                    <a:pt x="587" y="8"/>
                  </a:lnTo>
                  <a:lnTo>
                    <a:pt x="523" y="24"/>
                  </a:lnTo>
                  <a:lnTo>
                    <a:pt x="457" y="49"/>
                  </a:lnTo>
                  <a:lnTo>
                    <a:pt x="392" y="81"/>
                  </a:lnTo>
                  <a:lnTo>
                    <a:pt x="327" y="115"/>
                  </a:lnTo>
                  <a:lnTo>
                    <a:pt x="278" y="155"/>
                  </a:lnTo>
                  <a:lnTo>
                    <a:pt x="220" y="204"/>
                  </a:lnTo>
                  <a:lnTo>
                    <a:pt x="171" y="253"/>
                  </a:lnTo>
                  <a:lnTo>
                    <a:pt x="131" y="310"/>
                  </a:lnTo>
                  <a:lnTo>
                    <a:pt x="98" y="375"/>
                  </a:lnTo>
                  <a:lnTo>
                    <a:pt x="66" y="448"/>
                  </a:lnTo>
                  <a:lnTo>
                    <a:pt x="41" y="522"/>
                  </a:lnTo>
                  <a:lnTo>
                    <a:pt x="17" y="595"/>
                  </a:lnTo>
                  <a:lnTo>
                    <a:pt x="9" y="685"/>
                  </a:lnTo>
                  <a:lnTo>
                    <a:pt x="0" y="775"/>
                  </a:lnTo>
                  <a:lnTo>
                    <a:pt x="0" y="775"/>
                  </a:lnTo>
                  <a:lnTo>
                    <a:pt x="9" y="849"/>
                  </a:lnTo>
                  <a:lnTo>
                    <a:pt x="25" y="922"/>
                  </a:lnTo>
                  <a:lnTo>
                    <a:pt x="41" y="987"/>
                  </a:lnTo>
                  <a:lnTo>
                    <a:pt x="74" y="1052"/>
                  </a:lnTo>
                  <a:lnTo>
                    <a:pt x="107" y="1117"/>
                  </a:lnTo>
                  <a:lnTo>
                    <a:pt x="147" y="1175"/>
                  </a:lnTo>
                  <a:lnTo>
                    <a:pt x="188" y="1231"/>
                  </a:lnTo>
                  <a:lnTo>
                    <a:pt x="237" y="1280"/>
                  </a:lnTo>
                  <a:lnTo>
                    <a:pt x="286" y="1329"/>
                  </a:lnTo>
                  <a:lnTo>
                    <a:pt x="343" y="1370"/>
                  </a:lnTo>
                  <a:lnTo>
                    <a:pt x="408" y="1411"/>
                  </a:lnTo>
                  <a:lnTo>
                    <a:pt x="465" y="1435"/>
                  </a:lnTo>
                  <a:lnTo>
                    <a:pt x="538" y="1460"/>
                  </a:lnTo>
                  <a:lnTo>
                    <a:pt x="604" y="1476"/>
                  </a:lnTo>
                  <a:lnTo>
                    <a:pt x="669" y="1493"/>
                  </a:lnTo>
                  <a:lnTo>
                    <a:pt x="743" y="1493"/>
                  </a:lnTo>
                  <a:lnTo>
                    <a:pt x="743" y="1493"/>
                  </a:lnTo>
                  <a:lnTo>
                    <a:pt x="823" y="1493"/>
                  </a:lnTo>
                  <a:lnTo>
                    <a:pt x="897" y="1476"/>
                  </a:lnTo>
                  <a:lnTo>
                    <a:pt x="970" y="1460"/>
                  </a:lnTo>
                  <a:lnTo>
                    <a:pt x="1043" y="1435"/>
                  </a:lnTo>
                  <a:lnTo>
                    <a:pt x="1100" y="1403"/>
                  </a:lnTo>
                  <a:lnTo>
                    <a:pt x="1166" y="1370"/>
                  </a:lnTo>
                  <a:lnTo>
                    <a:pt x="1215" y="1322"/>
                  </a:lnTo>
                  <a:lnTo>
                    <a:pt x="1272" y="1280"/>
                  </a:lnTo>
                  <a:lnTo>
                    <a:pt x="1313" y="1224"/>
                  </a:lnTo>
                  <a:lnTo>
                    <a:pt x="1353" y="1166"/>
                  </a:lnTo>
                  <a:lnTo>
                    <a:pt x="1386" y="1109"/>
                  </a:lnTo>
                  <a:lnTo>
                    <a:pt x="1418" y="1044"/>
                  </a:lnTo>
                  <a:lnTo>
                    <a:pt x="1443" y="979"/>
                  </a:lnTo>
                  <a:lnTo>
                    <a:pt x="1459" y="913"/>
                  </a:lnTo>
                  <a:lnTo>
                    <a:pt x="1475" y="840"/>
                  </a:lnTo>
                  <a:lnTo>
                    <a:pt x="1475" y="766"/>
                  </a:lnTo>
                </a:path>
              </a:pathLst>
            </a:custGeom>
            <a:grpFill/>
            <a:ln w="9525" cap="flat">
              <a:no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1433779">
                <a:defRPr/>
              </a:pPr>
              <a:endParaRPr lang="en-US" sz="2800">
                <a:solidFill>
                  <a:srgbClr val="847870"/>
                </a:solidFill>
                <a:latin typeface="Arial"/>
                <a:cs typeface="Times New Roman" charset="0"/>
              </a:endParaRPr>
            </a:p>
          </p:txBody>
        </p:sp>
        <p:sp>
          <p:nvSpPr>
            <p:cNvPr id="15" name="Freeform 7"/>
            <p:cNvSpPr>
              <a:spLocks noChangeArrowheads="1"/>
            </p:cNvSpPr>
            <p:nvPr/>
          </p:nvSpPr>
          <p:spPr bwMode="auto">
            <a:xfrm>
              <a:off x="6665913" y="1900238"/>
              <a:ext cx="520700" cy="522287"/>
            </a:xfrm>
            <a:custGeom>
              <a:avLst/>
              <a:gdLst>
                <a:gd name="T0" fmla="*/ 734 w 1445"/>
                <a:gd name="T1" fmla="*/ 1451 h 1452"/>
                <a:gd name="T2" fmla="*/ 873 w 1445"/>
                <a:gd name="T3" fmla="*/ 1435 h 1452"/>
                <a:gd name="T4" fmla="*/ 1003 w 1445"/>
                <a:gd name="T5" fmla="*/ 1395 h 1452"/>
                <a:gd name="T6" fmla="*/ 1126 w 1445"/>
                <a:gd name="T7" fmla="*/ 1329 h 1452"/>
                <a:gd name="T8" fmla="*/ 1233 w 1445"/>
                <a:gd name="T9" fmla="*/ 1239 h 1452"/>
                <a:gd name="T10" fmla="*/ 1322 w 1445"/>
                <a:gd name="T11" fmla="*/ 1125 h 1452"/>
                <a:gd name="T12" fmla="*/ 1387 w 1445"/>
                <a:gd name="T13" fmla="*/ 1003 h 1452"/>
                <a:gd name="T14" fmla="*/ 1428 w 1445"/>
                <a:gd name="T15" fmla="*/ 864 h 1452"/>
                <a:gd name="T16" fmla="*/ 1444 w 1445"/>
                <a:gd name="T17" fmla="*/ 717 h 1452"/>
                <a:gd name="T18" fmla="*/ 1444 w 1445"/>
                <a:gd name="T19" fmla="*/ 644 h 1452"/>
                <a:gd name="T20" fmla="*/ 1412 w 1445"/>
                <a:gd name="T21" fmla="*/ 497 h 1452"/>
                <a:gd name="T22" fmla="*/ 1355 w 1445"/>
                <a:gd name="T23" fmla="*/ 367 h 1452"/>
                <a:gd name="T24" fmla="*/ 1273 w 1445"/>
                <a:gd name="T25" fmla="*/ 252 h 1452"/>
                <a:gd name="T26" fmla="*/ 1175 w 1445"/>
                <a:gd name="T27" fmla="*/ 154 h 1452"/>
                <a:gd name="T28" fmla="*/ 1052 w 1445"/>
                <a:gd name="T29" fmla="*/ 81 h 1452"/>
                <a:gd name="T30" fmla="*/ 922 w 1445"/>
                <a:gd name="T31" fmla="*/ 32 h 1452"/>
                <a:gd name="T32" fmla="*/ 783 w 1445"/>
                <a:gd name="T33" fmla="*/ 0 h 1452"/>
                <a:gd name="T34" fmla="*/ 710 w 1445"/>
                <a:gd name="T35" fmla="*/ 0 h 1452"/>
                <a:gd name="T36" fmla="*/ 563 w 1445"/>
                <a:gd name="T37" fmla="*/ 16 h 1452"/>
                <a:gd name="T38" fmla="*/ 416 w 1445"/>
                <a:gd name="T39" fmla="*/ 56 h 1452"/>
                <a:gd name="T40" fmla="*/ 294 w 1445"/>
                <a:gd name="T41" fmla="*/ 122 h 1452"/>
                <a:gd name="T42" fmla="*/ 188 w 1445"/>
                <a:gd name="T43" fmla="*/ 203 h 1452"/>
                <a:gd name="T44" fmla="*/ 107 w 1445"/>
                <a:gd name="T45" fmla="*/ 309 h 1452"/>
                <a:gd name="T46" fmla="*/ 41 w 1445"/>
                <a:gd name="T47" fmla="*/ 431 h 1452"/>
                <a:gd name="T48" fmla="*/ 9 w 1445"/>
                <a:gd name="T49" fmla="*/ 570 h 1452"/>
                <a:gd name="T50" fmla="*/ 0 w 1445"/>
                <a:gd name="T51" fmla="*/ 725 h 1452"/>
                <a:gd name="T52" fmla="*/ 0 w 1445"/>
                <a:gd name="T53" fmla="*/ 798 h 1452"/>
                <a:gd name="T54" fmla="*/ 25 w 1445"/>
                <a:gd name="T55" fmla="*/ 937 h 1452"/>
                <a:gd name="T56" fmla="*/ 74 w 1445"/>
                <a:gd name="T57" fmla="*/ 1076 h 1452"/>
                <a:gd name="T58" fmla="*/ 147 w 1445"/>
                <a:gd name="T59" fmla="*/ 1190 h 1452"/>
                <a:gd name="T60" fmla="*/ 245 w 1445"/>
                <a:gd name="T61" fmla="*/ 1288 h 1452"/>
                <a:gd name="T62" fmla="*/ 359 w 1445"/>
                <a:gd name="T63" fmla="*/ 1370 h 1452"/>
                <a:gd name="T64" fmla="*/ 498 w 1445"/>
                <a:gd name="T65" fmla="*/ 1427 h 1452"/>
                <a:gd name="T66" fmla="*/ 653 w 1445"/>
                <a:gd name="T67" fmla="*/ 1451 h 1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45" h="1452">
                  <a:moveTo>
                    <a:pt x="734" y="1451"/>
                  </a:moveTo>
                  <a:lnTo>
                    <a:pt x="734" y="1451"/>
                  </a:lnTo>
                  <a:lnTo>
                    <a:pt x="808" y="1451"/>
                  </a:lnTo>
                  <a:lnTo>
                    <a:pt x="873" y="1435"/>
                  </a:lnTo>
                  <a:lnTo>
                    <a:pt x="939" y="1419"/>
                  </a:lnTo>
                  <a:lnTo>
                    <a:pt x="1003" y="1395"/>
                  </a:lnTo>
                  <a:lnTo>
                    <a:pt x="1069" y="1361"/>
                  </a:lnTo>
                  <a:lnTo>
                    <a:pt x="1126" y="1329"/>
                  </a:lnTo>
                  <a:lnTo>
                    <a:pt x="1184" y="1280"/>
                  </a:lnTo>
                  <a:lnTo>
                    <a:pt x="1233" y="1239"/>
                  </a:lnTo>
                  <a:lnTo>
                    <a:pt x="1281" y="1182"/>
                  </a:lnTo>
                  <a:lnTo>
                    <a:pt x="1322" y="1125"/>
                  </a:lnTo>
                  <a:lnTo>
                    <a:pt x="1355" y="1068"/>
                  </a:lnTo>
                  <a:lnTo>
                    <a:pt x="1387" y="1003"/>
                  </a:lnTo>
                  <a:lnTo>
                    <a:pt x="1412" y="937"/>
                  </a:lnTo>
                  <a:lnTo>
                    <a:pt x="1428" y="864"/>
                  </a:lnTo>
                  <a:lnTo>
                    <a:pt x="1444" y="791"/>
                  </a:lnTo>
                  <a:lnTo>
                    <a:pt x="1444" y="717"/>
                  </a:lnTo>
                  <a:lnTo>
                    <a:pt x="1444" y="717"/>
                  </a:lnTo>
                  <a:lnTo>
                    <a:pt x="1444" y="644"/>
                  </a:lnTo>
                  <a:lnTo>
                    <a:pt x="1428" y="562"/>
                  </a:lnTo>
                  <a:lnTo>
                    <a:pt x="1412" y="497"/>
                  </a:lnTo>
                  <a:lnTo>
                    <a:pt x="1387" y="431"/>
                  </a:lnTo>
                  <a:lnTo>
                    <a:pt x="1355" y="367"/>
                  </a:lnTo>
                  <a:lnTo>
                    <a:pt x="1314" y="309"/>
                  </a:lnTo>
                  <a:lnTo>
                    <a:pt x="1273" y="252"/>
                  </a:lnTo>
                  <a:lnTo>
                    <a:pt x="1224" y="203"/>
                  </a:lnTo>
                  <a:lnTo>
                    <a:pt x="1175" y="154"/>
                  </a:lnTo>
                  <a:lnTo>
                    <a:pt x="1118" y="122"/>
                  </a:lnTo>
                  <a:lnTo>
                    <a:pt x="1052" y="81"/>
                  </a:lnTo>
                  <a:lnTo>
                    <a:pt x="996" y="56"/>
                  </a:lnTo>
                  <a:lnTo>
                    <a:pt x="922" y="32"/>
                  </a:lnTo>
                  <a:lnTo>
                    <a:pt x="857" y="16"/>
                  </a:lnTo>
                  <a:lnTo>
                    <a:pt x="783" y="0"/>
                  </a:lnTo>
                  <a:lnTo>
                    <a:pt x="710" y="0"/>
                  </a:lnTo>
                  <a:lnTo>
                    <a:pt x="710" y="0"/>
                  </a:lnTo>
                  <a:lnTo>
                    <a:pt x="636" y="0"/>
                  </a:lnTo>
                  <a:lnTo>
                    <a:pt x="563" y="16"/>
                  </a:lnTo>
                  <a:lnTo>
                    <a:pt x="490" y="32"/>
                  </a:lnTo>
                  <a:lnTo>
                    <a:pt x="416" y="56"/>
                  </a:lnTo>
                  <a:lnTo>
                    <a:pt x="359" y="81"/>
                  </a:lnTo>
                  <a:lnTo>
                    <a:pt x="294" y="122"/>
                  </a:lnTo>
                  <a:lnTo>
                    <a:pt x="245" y="154"/>
                  </a:lnTo>
                  <a:lnTo>
                    <a:pt x="188" y="203"/>
                  </a:lnTo>
                  <a:lnTo>
                    <a:pt x="147" y="252"/>
                  </a:lnTo>
                  <a:lnTo>
                    <a:pt x="107" y="309"/>
                  </a:lnTo>
                  <a:lnTo>
                    <a:pt x="74" y="367"/>
                  </a:lnTo>
                  <a:lnTo>
                    <a:pt x="41" y="431"/>
                  </a:lnTo>
                  <a:lnTo>
                    <a:pt x="25" y="497"/>
                  </a:lnTo>
                  <a:lnTo>
                    <a:pt x="9" y="570"/>
                  </a:lnTo>
                  <a:lnTo>
                    <a:pt x="0" y="644"/>
                  </a:lnTo>
                  <a:lnTo>
                    <a:pt x="0" y="725"/>
                  </a:lnTo>
                  <a:lnTo>
                    <a:pt x="0" y="725"/>
                  </a:lnTo>
                  <a:lnTo>
                    <a:pt x="0" y="798"/>
                  </a:lnTo>
                  <a:lnTo>
                    <a:pt x="9" y="872"/>
                  </a:lnTo>
                  <a:lnTo>
                    <a:pt x="25" y="937"/>
                  </a:lnTo>
                  <a:lnTo>
                    <a:pt x="49" y="1011"/>
                  </a:lnTo>
                  <a:lnTo>
                    <a:pt x="74" y="1076"/>
                  </a:lnTo>
                  <a:lnTo>
                    <a:pt x="107" y="1133"/>
                  </a:lnTo>
                  <a:lnTo>
                    <a:pt x="147" y="1190"/>
                  </a:lnTo>
                  <a:lnTo>
                    <a:pt x="196" y="1239"/>
                  </a:lnTo>
                  <a:lnTo>
                    <a:pt x="245" y="1288"/>
                  </a:lnTo>
                  <a:lnTo>
                    <a:pt x="303" y="1329"/>
                  </a:lnTo>
                  <a:lnTo>
                    <a:pt x="359" y="1370"/>
                  </a:lnTo>
                  <a:lnTo>
                    <a:pt x="425" y="1402"/>
                  </a:lnTo>
                  <a:lnTo>
                    <a:pt x="498" y="1427"/>
                  </a:lnTo>
                  <a:lnTo>
                    <a:pt x="572" y="1443"/>
                  </a:lnTo>
                  <a:lnTo>
                    <a:pt x="653" y="1451"/>
                  </a:lnTo>
                  <a:lnTo>
                    <a:pt x="734" y="1451"/>
                  </a:lnTo>
                </a:path>
              </a:pathLst>
            </a:custGeom>
            <a:grpFill/>
            <a:ln w="9525" cap="flat">
              <a:no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1433779">
                <a:defRPr/>
              </a:pPr>
              <a:endParaRPr lang="en-US" sz="2800">
                <a:solidFill>
                  <a:srgbClr val="847870"/>
                </a:solidFill>
                <a:latin typeface="Arial"/>
                <a:cs typeface="Times New Roman" charset="0"/>
              </a:endParaRPr>
            </a:p>
          </p:txBody>
        </p:sp>
      </p:grpSp>
    </p:spTree>
    <p:extLst>
      <p:ext uri="{BB962C8B-B14F-4D97-AF65-F5344CB8AC3E}">
        <p14:creationId xmlns:p14="http://schemas.microsoft.com/office/powerpoint/2010/main" val="1057441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ection Title_Crown">
    <p:bg>
      <p:bgPr>
        <a:solidFill>
          <a:schemeClr val="bg1"/>
        </a:solidFill>
        <a:effectLst/>
      </p:bgPr>
    </p:bg>
    <p:spTree>
      <p:nvGrpSpPr>
        <p:cNvPr id="1" name=""/>
        <p:cNvGrpSpPr/>
        <p:nvPr/>
      </p:nvGrpSpPr>
      <p:grpSpPr>
        <a:xfrm>
          <a:off x="0" y="0"/>
          <a:ext cx="0" cy="0"/>
          <a:chOff x="0" y="0"/>
          <a:chExt cx="0" cy="0"/>
        </a:xfrm>
      </p:grpSpPr>
      <p:sp>
        <p:nvSpPr>
          <p:cNvPr id="3" name="Rectangle 2"/>
          <p:cNvSpPr/>
          <p:nvPr userDrawn="1"/>
        </p:nvSpPr>
        <p:spPr>
          <a:xfrm>
            <a:off x="0" y="1906200"/>
            <a:ext cx="3060343" cy="3059546"/>
          </a:xfrm>
          <a:prstGeom prst="rect">
            <a:avLst/>
          </a:prstGeom>
          <a:solidFill>
            <a:schemeClr val="accent2"/>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2" name="Title 1"/>
          <p:cNvSpPr>
            <a:spLocks noGrp="1"/>
          </p:cNvSpPr>
          <p:nvPr>
            <p:ph type="title" hasCustomPrompt="1"/>
          </p:nvPr>
        </p:nvSpPr>
        <p:spPr>
          <a:xfrm>
            <a:off x="3348975" y="1951182"/>
            <a:ext cx="8546664" cy="3001818"/>
          </a:xfrm>
          <a:prstGeom prst="rect">
            <a:avLst/>
          </a:prstGeom>
        </p:spPr>
        <p:txBody>
          <a:bodyPr anchor="ctr">
            <a:noAutofit/>
          </a:bodyPr>
          <a:lstStyle>
            <a:lvl1pPr algn="l">
              <a:lnSpc>
                <a:spcPct val="100000"/>
              </a:lnSpc>
              <a:defRPr sz="4400" b="1" cap="all" spc="200">
                <a:solidFill>
                  <a:schemeClr val="accent2"/>
                </a:solidFill>
                <a:latin typeface="Arial"/>
                <a:cs typeface="Arial"/>
              </a:defRPr>
            </a:lvl1pPr>
          </a:lstStyle>
          <a:p>
            <a:r>
              <a:rPr lang="en-US" dirty="0"/>
              <a:t>Click to edit title</a:t>
            </a:r>
          </a:p>
        </p:txBody>
      </p:sp>
    </p:spTree>
    <p:extLst>
      <p:ext uri="{BB962C8B-B14F-4D97-AF65-F5344CB8AC3E}">
        <p14:creationId xmlns:p14="http://schemas.microsoft.com/office/powerpoint/2010/main" val="2233205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Title_Blank-1">
    <p:bg>
      <p:bgPr>
        <a:solidFill>
          <a:schemeClr val="bg1"/>
        </a:solidFill>
        <a:effectLst/>
      </p:bgPr>
    </p:bg>
    <p:spTree>
      <p:nvGrpSpPr>
        <p:cNvPr id="1" name=""/>
        <p:cNvGrpSpPr/>
        <p:nvPr/>
      </p:nvGrpSpPr>
      <p:grpSpPr>
        <a:xfrm>
          <a:off x="0" y="0"/>
          <a:ext cx="0" cy="0"/>
          <a:chOff x="0" y="0"/>
          <a:chExt cx="0" cy="0"/>
        </a:xfrm>
      </p:grpSpPr>
      <p:sp>
        <p:nvSpPr>
          <p:cNvPr id="3" name="Rectangle 2"/>
          <p:cNvSpPr/>
          <p:nvPr userDrawn="1"/>
        </p:nvSpPr>
        <p:spPr>
          <a:xfrm>
            <a:off x="0" y="1906200"/>
            <a:ext cx="3060343" cy="3059546"/>
          </a:xfrm>
          <a:prstGeom prst="rect">
            <a:avLst/>
          </a:prstGeom>
          <a:solidFill>
            <a:schemeClr val="accent1"/>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2" name="Title 1"/>
          <p:cNvSpPr>
            <a:spLocks noGrp="1"/>
          </p:cNvSpPr>
          <p:nvPr>
            <p:ph type="title" hasCustomPrompt="1"/>
          </p:nvPr>
        </p:nvSpPr>
        <p:spPr>
          <a:xfrm>
            <a:off x="3348975" y="1951182"/>
            <a:ext cx="8546664" cy="3001818"/>
          </a:xfrm>
          <a:prstGeom prst="rect">
            <a:avLst/>
          </a:prstGeom>
        </p:spPr>
        <p:txBody>
          <a:bodyPr anchor="ctr">
            <a:noAutofit/>
          </a:bodyPr>
          <a:lstStyle>
            <a:lvl1pPr algn="l">
              <a:lnSpc>
                <a:spcPct val="100000"/>
              </a:lnSpc>
              <a:defRPr sz="4400" b="1" cap="all" spc="200">
                <a:solidFill>
                  <a:schemeClr val="accent1"/>
                </a:solidFill>
                <a:latin typeface="Arial"/>
                <a:cs typeface="Arial"/>
              </a:defRPr>
            </a:lvl1pPr>
          </a:lstStyle>
          <a:p>
            <a:r>
              <a:rPr lang="en-US" dirty="0"/>
              <a:t>Click to edit title</a:t>
            </a:r>
          </a:p>
        </p:txBody>
      </p:sp>
    </p:spTree>
    <p:extLst>
      <p:ext uri="{BB962C8B-B14F-4D97-AF65-F5344CB8AC3E}">
        <p14:creationId xmlns:p14="http://schemas.microsoft.com/office/powerpoint/2010/main" val="1028409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Title_Blank-2">
    <p:bg>
      <p:bgPr>
        <a:solidFill>
          <a:schemeClr val="bg1"/>
        </a:solidFill>
        <a:effectLst/>
      </p:bgPr>
    </p:bg>
    <p:spTree>
      <p:nvGrpSpPr>
        <p:cNvPr id="1" name=""/>
        <p:cNvGrpSpPr/>
        <p:nvPr/>
      </p:nvGrpSpPr>
      <p:grpSpPr>
        <a:xfrm>
          <a:off x="0" y="0"/>
          <a:ext cx="0" cy="0"/>
          <a:chOff x="0" y="0"/>
          <a:chExt cx="0" cy="0"/>
        </a:xfrm>
      </p:grpSpPr>
      <p:sp>
        <p:nvSpPr>
          <p:cNvPr id="3" name="Rectangle 2"/>
          <p:cNvSpPr/>
          <p:nvPr userDrawn="1"/>
        </p:nvSpPr>
        <p:spPr>
          <a:xfrm>
            <a:off x="0" y="1906200"/>
            <a:ext cx="3060343" cy="3059546"/>
          </a:xfrm>
          <a:prstGeom prst="rect">
            <a:avLst/>
          </a:prstGeom>
          <a:solidFill>
            <a:schemeClr val="tx2"/>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2" name="Title 1"/>
          <p:cNvSpPr>
            <a:spLocks noGrp="1"/>
          </p:cNvSpPr>
          <p:nvPr>
            <p:ph type="title" hasCustomPrompt="1"/>
          </p:nvPr>
        </p:nvSpPr>
        <p:spPr>
          <a:xfrm>
            <a:off x="3348975" y="1951182"/>
            <a:ext cx="8546664" cy="3001818"/>
          </a:xfrm>
          <a:prstGeom prst="rect">
            <a:avLst/>
          </a:prstGeom>
        </p:spPr>
        <p:txBody>
          <a:bodyPr anchor="ctr">
            <a:noAutofit/>
          </a:bodyPr>
          <a:lstStyle>
            <a:lvl1pPr algn="l">
              <a:lnSpc>
                <a:spcPct val="100000"/>
              </a:lnSpc>
              <a:defRPr sz="4400" b="1" cap="all" spc="200">
                <a:solidFill>
                  <a:schemeClr val="tx2"/>
                </a:solidFill>
                <a:latin typeface="Arial"/>
                <a:cs typeface="Arial"/>
              </a:defRPr>
            </a:lvl1pPr>
          </a:lstStyle>
          <a:p>
            <a:r>
              <a:rPr lang="en-US" dirty="0"/>
              <a:t>Click to edit title</a:t>
            </a:r>
          </a:p>
        </p:txBody>
      </p:sp>
    </p:spTree>
    <p:extLst>
      <p:ext uri="{BB962C8B-B14F-4D97-AF65-F5344CB8AC3E}">
        <p14:creationId xmlns:p14="http://schemas.microsoft.com/office/powerpoint/2010/main" val="1357225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Title_Blank-3">
    <p:bg>
      <p:bgPr>
        <a:solidFill>
          <a:schemeClr val="bg1"/>
        </a:solidFill>
        <a:effectLst/>
      </p:bgPr>
    </p:bg>
    <p:spTree>
      <p:nvGrpSpPr>
        <p:cNvPr id="1" name=""/>
        <p:cNvGrpSpPr/>
        <p:nvPr/>
      </p:nvGrpSpPr>
      <p:grpSpPr>
        <a:xfrm>
          <a:off x="0" y="0"/>
          <a:ext cx="0" cy="0"/>
          <a:chOff x="0" y="0"/>
          <a:chExt cx="0" cy="0"/>
        </a:xfrm>
      </p:grpSpPr>
      <p:sp>
        <p:nvSpPr>
          <p:cNvPr id="3" name="Rectangle 2"/>
          <p:cNvSpPr/>
          <p:nvPr userDrawn="1"/>
        </p:nvSpPr>
        <p:spPr>
          <a:xfrm>
            <a:off x="0" y="1906200"/>
            <a:ext cx="3060343" cy="3059546"/>
          </a:xfrm>
          <a:prstGeom prst="rect">
            <a:avLst/>
          </a:prstGeom>
          <a:solidFill>
            <a:schemeClr val="accent3"/>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2" name="Title 1"/>
          <p:cNvSpPr>
            <a:spLocks noGrp="1"/>
          </p:cNvSpPr>
          <p:nvPr>
            <p:ph type="title" hasCustomPrompt="1"/>
          </p:nvPr>
        </p:nvSpPr>
        <p:spPr>
          <a:xfrm>
            <a:off x="3348975" y="1951182"/>
            <a:ext cx="8546664" cy="3001818"/>
          </a:xfrm>
          <a:prstGeom prst="rect">
            <a:avLst/>
          </a:prstGeom>
        </p:spPr>
        <p:txBody>
          <a:bodyPr anchor="ctr">
            <a:noAutofit/>
          </a:bodyPr>
          <a:lstStyle>
            <a:lvl1pPr algn="l">
              <a:lnSpc>
                <a:spcPct val="100000"/>
              </a:lnSpc>
              <a:defRPr sz="4400" b="1" cap="all" spc="200">
                <a:solidFill>
                  <a:schemeClr val="accent3"/>
                </a:solidFill>
                <a:latin typeface="Arial"/>
                <a:cs typeface="Arial"/>
              </a:defRPr>
            </a:lvl1pPr>
          </a:lstStyle>
          <a:p>
            <a:r>
              <a:rPr lang="en-US" dirty="0"/>
              <a:t>Click to edit title</a:t>
            </a:r>
          </a:p>
        </p:txBody>
      </p:sp>
    </p:spTree>
    <p:extLst>
      <p:ext uri="{BB962C8B-B14F-4D97-AF65-F5344CB8AC3E}">
        <p14:creationId xmlns:p14="http://schemas.microsoft.com/office/powerpoint/2010/main" val="3053170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Title_Blank-4">
    <p:bg>
      <p:bgPr>
        <a:solidFill>
          <a:schemeClr val="bg1"/>
        </a:solidFill>
        <a:effectLst/>
      </p:bgPr>
    </p:bg>
    <p:spTree>
      <p:nvGrpSpPr>
        <p:cNvPr id="1" name=""/>
        <p:cNvGrpSpPr/>
        <p:nvPr/>
      </p:nvGrpSpPr>
      <p:grpSpPr>
        <a:xfrm>
          <a:off x="0" y="0"/>
          <a:ext cx="0" cy="0"/>
          <a:chOff x="0" y="0"/>
          <a:chExt cx="0" cy="0"/>
        </a:xfrm>
      </p:grpSpPr>
      <p:sp>
        <p:nvSpPr>
          <p:cNvPr id="3" name="Rectangle 2"/>
          <p:cNvSpPr/>
          <p:nvPr userDrawn="1"/>
        </p:nvSpPr>
        <p:spPr>
          <a:xfrm>
            <a:off x="0" y="1906200"/>
            <a:ext cx="3060343" cy="3059546"/>
          </a:xfrm>
          <a:prstGeom prst="rect">
            <a:avLst/>
          </a:prstGeom>
          <a:solidFill>
            <a:schemeClr val="accent4"/>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2" name="Title 1"/>
          <p:cNvSpPr>
            <a:spLocks noGrp="1"/>
          </p:cNvSpPr>
          <p:nvPr>
            <p:ph type="title" hasCustomPrompt="1"/>
          </p:nvPr>
        </p:nvSpPr>
        <p:spPr>
          <a:xfrm>
            <a:off x="3348975" y="1951182"/>
            <a:ext cx="8546664" cy="3001818"/>
          </a:xfrm>
          <a:prstGeom prst="rect">
            <a:avLst/>
          </a:prstGeom>
        </p:spPr>
        <p:txBody>
          <a:bodyPr anchor="ctr">
            <a:noAutofit/>
          </a:bodyPr>
          <a:lstStyle>
            <a:lvl1pPr algn="l">
              <a:lnSpc>
                <a:spcPct val="100000"/>
              </a:lnSpc>
              <a:defRPr sz="4400" b="1" cap="all" spc="200">
                <a:solidFill>
                  <a:schemeClr val="accent2"/>
                </a:solidFill>
                <a:latin typeface="Arial"/>
                <a:cs typeface="Arial"/>
              </a:defRPr>
            </a:lvl1pPr>
          </a:lstStyle>
          <a:p>
            <a:r>
              <a:rPr lang="en-US" dirty="0"/>
              <a:t>Click to edit title</a:t>
            </a:r>
          </a:p>
        </p:txBody>
      </p:sp>
    </p:spTree>
    <p:extLst>
      <p:ext uri="{BB962C8B-B14F-4D97-AF65-F5344CB8AC3E}">
        <p14:creationId xmlns:p14="http://schemas.microsoft.com/office/powerpoint/2010/main" val="1403036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Title_Photo_Gray">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4342943" cy="6858000"/>
          </a:xfrm>
          <a:prstGeom prst="rect">
            <a:avLst/>
          </a:prstGeom>
          <a:solidFill>
            <a:schemeClr val="accent2"/>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10" name="Picture Placeholder 7"/>
          <p:cNvSpPr>
            <a:spLocks noGrp="1"/>
          </p:cNvSpPr>
          <p:nvPr>
            <p:ph type="pic" sz="quarter" idx="12" hasCustomPrompt="1"/>
          </p:nvPr>
        </p:nvSpPr>
        <p:spPr>
          <a:xfrm>
            <a:off x="4333937" y="0"/>
            <a:ext cx="7499161" cy="6858000"/>
          </a:xfrm>
          <a:prstGeom prst="rect">
            <a:avLst/>
          </a:prstGeom>
          <a:solidFill>
            <a:srgbClr val="D9D9D9"/>
          </a:solidFill>
        </p:spPr>
        <p:txBody>
          <a:bodyPr vert="horz" anchor="ctr"/>
          <a:lstStyle>
            <a:lvl1pPr marL="0" indent="0" algn="ctr">
              <a:buNone/>
              <a:defRPr>
                <a:solidFill>
                  <a:schemeClr val="tx1"/>
                </a:solidFill>
                <a:latin typeface="Arial"/>
                <a:cs typeface="Arial"/>
              </a:defRPr>
            </a:lvl1pPr>
          </a:lstStyle>
          <a:p>
            <a:r>
              <a:rPr lang="en-US" dirty="0"/>
              <a:t>Insert Picture</a:t>
            </a:r>
          </a:p>
        </p:txBody>
      </p:sp>
      <p:sp>
        <p:nvSpPr>
          <p:cNvPr id="5" name="Rectangle 4"/>
          <p:cNvSpPr/>
          <p:nvPr userDrawn="1"/>
        </p:nvSpPr>
        <p:spPr>
          <a:xfrm>
            <a:off x="372978" y="0"/>
            <a:ext cx="1026374" cy="137160"/>
          </a:xfrm>
          <a:prstGeom prst="rect">
            <a:avLst/>
          </a:prstGeom>
          <a:solidFill>
            <a:schemeClr val="accent3"/>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6" name="Text Placeholder 2"/>
          <p:cNvSpPr>
            <a:spLocks noGrp="1"/>
          </p:cNvSpPr>
          <p:nvPr>
            <p:ph type="body" sz="quarter" idx="11"/>
          </p:nvPr>
        </p:nvSpPr>
        <p:spPr>
          <a:xfrm>
            <a:off x="250988" y="1987440"/>
            <a:ext cx="3810992" cy="2883120"/>
          </a:xfrm>
          <a:prstGeom prst="rect">
            <a:avLst/>
          </a:prstGeom>
        </p:spPr>
        <p:txBody>
          <a:bodyPr vert="horz" anchor="ctr"/>
          <a:lstStyle>
            <a:lvl1pPr marL="0" marR="0" indent="0" algn="l" defTabSz="1433779" rtl="0" eaLnBrk="1" fontAlgn="auto" latinLnBrk="0" hangingPunct="1">
              <a:lnSpc>
                <a:spcPct val="100000"/>
              </a:lnSpc>
              <a:spcBef>
                <a:spcPct val="0"/>
              </a:spcBef>
              <a:spcAft>
                <a:spcPts val="0"/>
              </a:spcAft>
              <a:buClrTx/>
              <a:buSzTx/>
              <a:buFont typeface="Arial"/>
              <a:buNone/>
              <a:tabLst/>
              <a:defRPr lang="en-US" sz="3800" b="1" kern="1200" cap="all" spc="200" dirty="0">
                <a:solidFill>
                  <a:schemeClr val="bg1"/>
                </a:solidFill>
                <a:latin typeface="Arial"/>
                <a:ea typeface="+mj-ea"/>
                <a:cs typeface="Arial"/>
              </a:defRPr>
            </a:lvl1pPr>
          </a:lstStyle>
          <a:p>
            <a:pPr lvl="0"/>
            <a:endParaRPr lang="en-US" dirty="0"/>
          </a:p>
        </p:txBody>
      </p:sp>
    </p:spTree>
    <p:extLst>
      <p:ext uri="{BB962C8B-B14F-4D97-AF65-F5344CB8AC3E}">
        <p14:creationId xmlns:p14="http://schemas.microsoft.com/office/powerpoint/2010/main" val="3102231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Title_Photo_Purple">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4969083" cy="6858000"/>
          </a:xfrm>
          <a:prstGeom prst="rect">
            <a:avLst/>
          </a:prstGeom>
          <a:solidFill>
            <a:schemeClr val="tx2"/>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16" name="Picture Placeholder 7"/>
          <p:cNvSpPr>
            <a:spLocks noGrp="1"/>
          </p:cNvSpPr>
          <p:nvPr>
            <p:ph type="pic" sz="quarter" idx="12" hasCustomPrompt="1"/>
          </p:nvPr>
        </p:nvSpPr>
        <p:spPr>
          <a:xfrm>
            <a:off x="4333937" y="0"/>
            <a:ext cx="7499161" cy="6858000"/>
          </a:xfrm>
          <a:prstGeom prst="rect">
            <a:avLst/>
          </a:prstGeom>
          <a:solidFill>
            <a:srgbClr val="D9D9D9"/>
          </a:solidFill>
        </p:spPr>
        <p:txBody>
          <a:bodyPr vert="horz" anchor="ctr"/>
          <a:lstStyle>
            <a:lvl1pPr marL="0" indent="0" algn="ctr">
              <a:buNone/>
              <a:defRPr>
                <a:solidFill>
                  <a:schemeClr val="tx1"/>
                </a:solidFill>
                <a:latin typeface="Arial"/>
                <a:cs typeface="Arial"/>
              </a:defRPr>
            </a:lvl1pPr>
          </a:lstStyle>
          <a:p>
            <a:r>
              <a:rPr lang="en-US" dirty="0"/>
              <a:t>Insert Picture</a:t>
            </a:r>
          </a:p>
        </p:txBody>
      </p:sp>
      <p:sp>
        <p:nvSpPr>
          <p:cNvPr id="6" name="Rectangle 5"/>
          <p:cNvSpPr/>
          <p:nvPr userDrawn="1"/>
        </p:nvSpPr>
        <p:spPr>
          <a:xfrm>
            <a:off x="372978" y="0"/>
            <a:ext cx="1026374" cy="137160"/>
          </a:xfrm>
          <a:prstGeom prst="rect">
            <a:avLst/>
          </a:prstGeom>
          <a:solidFill>
            <a:schemeClr val="accent2"/>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8" name="Text Placeholder 2"/>
          <p:cNvSpPr>
            <a:spLocks noGrp="1"/>
          </p:cNvSpPr>
          <p:nvPr>
            <p:ph type="body" sz="quarter" idx="11"/>
          </p:nvPr>
        </p:nvSpPr>
        <p:spPr>
          <a:xfrm>
            <a:off x="250988" y="1987440"/>
            <a:ext cx="3810992" cy="2883120"/>
          </a:xfrm>
          <a:prstGeom prst="rect">
            <a:avLst/>
          </a:prstGeom>
        </p:spPr>
        <p:txBody>
          <a:bodyPr vert="horz" anchor="ctr"/>
          <a:lstStyle>
            <a:lvl1pPr marL="0" marR="0" indent="0" algn="l" defTabSz="1433779" rtl="0" eaLnBrk="1" fontAlgn="auto" latinLnBrk="0" hangingPunct="1">
              <a:lnSpc>
                <a:spcPct val="100000"/>
              </a:lnSpc>
              <a:spcBef>
                <a:spcPct val="0"/>
              </a:spcBef>
              <a:spcAft>
                <a:spcPts val="0"/>
              </a:spcAft>
              <a:buClrTx/>
              <a:buSzTx/>
              <a:buFont typeface="Arial"/>
              <a:buNone/>
              <a:tabLst/>
              <a:defRPr lang="en-US" sz="3800" b="1" kern="1200" cap="all" spc="200" dirty="0">
                <a:solidFill>
                  <a:schemeClr val="bg1"/>
                </a:solidFill>
                <a:latin typeface="Arial"/>
                <a:ea typeface="+mj-ea"/>
                <a:cs typeface="Arial"/>
              </a:defRPr>
            </a:lvl1pPr>
          </a:lstStyle>
          <a:p>
            <a:pPr lvl="0"/>
            <a:endParaRPr lang="en-US" dirty="0"/>
          </a:p>
        </p:txBody>
      </p:sp>
    </p:spTree>
    <p:extLst>
      <p:ext uri="{BB962C8B-B14F-4D97-AF65-F5344CB8AC3E}">
        <p14:creationId xmlns:p14="http://schemas.microsoft.com/office/powerpoint/2010/main" val="23929921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genda_Purple">
    <p:spTree>
      <p:nvGrpSpPr>
        <p:cNvPr id="1" name=""/>
        <p:cNvGrpSpPr/>
        <p:nvPr/>
      </p:nvGrpSpPr>
      <p:grpSpPr>
        <a:xfrm>
          <a:off x="0" y="0"/>
          <a:ext cx="0" cy="0"/>
          <a:chOff x="0" y="0"/>
          <a:chExt cx="0" cy="0"/>
        </a:xfrm>
      </p:grpSpPr>
      <p:sp>
        <p:nvSpPr>
          <p:cNvPr id="7" name="Text Placeholder 6"/>
          <p:cNvSpPr>
            <a:spLocks noGrp="1"/>
          </p:cNvSpPr>
          <p:nvPr>
            <p:ph type="body" sz="quarter" idx="10" hasCustomPrompt="1"/>
          </p:nvPr>
        </p:nvSpPr>
        <p:spPr>
          <a:xfrm>
            <a:off x="3033756" y="336176"/>
            <a:ext cx="8578206" cy="6193118"/>
          </a:xfrm>
          <a:prstGeom prst="rect">
            <a:avLst/>
          </a:prstGeom>
        </p:spPr>
        <p:txBody>
          <a:bodyPr vert="horz" anchor="ctr"/>
          <a:lstStyle>
            <a:lvl1pPr marL="0" marR="0" indent="0" algn="l" defTabSz="1433779" rtl="0" eaLnBrk="1" fontAlgn="auto" latinLnBrk="0" hangingPunct="1">
              <a:lnSpc>
                <a:spcPct val="100000"/>
              </a:lnSpc>
              <a:spcBef>
                <a:spcPts val="0"/>
              </a:spcBef>
              <a:spcAft>
                <a:spcPts val="3100"/>
              </a:spcAft>
              <a:buClr>
                <a:schemeClr val="tx2">
                  <a:lumMod val="40000"/>
                  <a:lumOff val="60000"/>
                </a:schemeClr>
              </a:buClr>
              <a:buSzTx/>
              <a:buFont typeface="Arial"/>
              <a:buNone/>
              <a:tabLst/>
              <a:defRPr sz="3000">
                <a:solidFill>
                  <a:schemeClr val="tx1"/>
                </a:solidFill>
                <a:latin typeface="Arial"/>
                <a:cs typeface="Arial"/>
              </a:defRPr>
            </a:lvl1pPr>
            <a:lvl2pPr marL="434975" indent="0">
              <a:buClr>
                <a:schemeClr val="tx2">
                  <a:lumMod val="40000"/>
                  <a:lumOff val="60000"/>
                </a:schemeClr>
              </a:buClr>
              <a:buFont typeface="Arial"/>
              <a:buNone/>
              <a:defRPr sz="2000">
                <a:solidFill>
                  <a:schemeClr val="accent6"/>
                </a:solidFill>
                <a:latin typeface="Arial"/>
                <a:cs typeface="Arial"/>
              </a:defRPr>
            </a:lvl2pPr>
            <a:lvl3pPr marL="922337" indent="0">
              <a:buClr>
                <a:schemeClr val="tx2">
                  <a:lumMod val="40000"/>
                  <a:lumOff val="60000"/>
                </a:schemeClr>
              </a:buClr>
              <a:buFont typeface="Arial"/>
              <a:buNone/>
              <a:defRPr sz="2000">
                <a:solidFill>
                  <a:schemeClr val="accent6"/>
                </a:solidFill>
                <a:latin typeface="Arial"/>
                <a:cs typeface="Arial"/>
              </a:defRPr>
            </a:lvl3pPr>
            <a:lvl4pPr marL="1346200" indent="0">
              <a:buClr>
                <a:schemeClr val="tx2">
                  <a:lumMod val="40000"/>
                  <a:lumOff val="60000"/>
                </a:schemeClr>
              </a:buClr>
              <a:buFont typeface="Arial"/>
              <a:buNone/>
              <a:defRPr sz="2000">
                <a:solidFill>
                  <a:schemeClr val="accent6"/>
                </a:solidFill>
                <a:latin typeface="Arial"/>
                <a:cs typeface="Arial"/>
              </a:defRPr>
            </a:lvl4pPr>
            <a:lvl5pPr marL="1828800" indent="0">
              <a:buClr>
                <a:schemeClr val="tx2">
                  <a:lumMod val="40000"/>
                  <a:lumOff val="60000"/>
                </a:schemeClr>
              </a:buClr>
              <a:buFont typeface="Arial"/>
              <a:buNone/>
              <a:defRPr sz="2000">
                <a:solidFill>
                  <a:schemeClr val="accent6"/>
                </a:solidFill>
                <a:latin typeface="Arial"/>
                <a:cs typeface="Arial"/>
              </a:defRPr>
            </a:lvl5pPr>
          </a:lstStyle>
          <a:p>
            <a:pPr lvl="0"/>
            <a:r>
              <a:rPr lang="en-US" dirty="0"/>
              <a:t>Insert Agenda Item</a:t>
            </a:r>
          </a:p>
          <a:p>
            <a:pPr lvl="0"/>
            <a:r>
              <a:rPr lang="en-US" dirty="0"/>
              <a:t>Insert Agenda Item</a:t>
            </a:r>
          </a:p>
          <a:p>
            <a:pPr lvl="0"/>
            <a:r>
              <a:rPr lang="en-US" dirty="0"/>
              <a:t>Insert Agenda Item</a:t>
            </a:r>
          </a:p>
          <a:p>
            <a:pPr lvl="0"/>
            <a:r>
              <a:rPr lang="en-US" dirty="0"/>
              <a:t>Insert Agenda Item</a:t>
            </a:r>
          </a:p>
          <a:p>
            <a:pPr lvl="0"/>
            <a:r>
              <a:rPr lang="en-US" dirty="0"/>
              <a:t>Insert Agenda Item</a:t>
            </a:r>
          </a:p>
          <a:p>
            <a:pPr lvl="0"/>
            <a:endParaRPr lang="en-US" dirty="0"/>
          </a:p>
        </p:txBody>
      </p:sp>
      <p:pic>
        <p:nvPicPr>
          <p:cNvPr id="3" name="Picture 2" descr="AGENDA_Red.pn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5400000">
            <a:off x="-2832775" y="2712672"/>
            <a:ext cx="6749465" cy="1538019"/>
          </a:xfrm>
          <a:prstGeom prst="rect">
            <a:avLst/>
          </a:prstGeom>
        </p:spPr>
      </p:pic>
    </p:spTree>
    <p:extLst>
      <p:ext uri="{BB962C8B-B14F-4D97-AF65-F5344CB8AC3E}">
        <p14:creationId xmlns:p14="http://schemas.microsoft.com/office/powerpoint/2010/main" val="8036231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genda_White">
    <p:spTree>
      <p:nvGrpSpPr>
        <p:cNvPr id="1" name=""/>
        <p:cNvGrpSpPr/>
        <p:nvPr/>
      </p:nvGrpSpPr>
      <p:grpSpPr>
        <a:xfrm>
          <a:off x="0" y="0"/>
          <a:ext cx="0" cy="0"/>
          <a:chOff x="0" y="0"/>
          <a:chExt cx="0" cy="0"/>
        </a:xfrm>
      </p:grpSpPr>
      <p:sp>
        <p:nvSpPr>
          <p:cNvPr id="6" name="Text Placeholder 6"/>
          <p:cNvSpPr>
            <a:spLocks noGrp="1"/>
          </p:cNvSpPr>
          <p:nvPr>
            <p:ph type="body" sz="quarter" idx="10" hasCustomPrompt="1"/>
          </p:nvPr>
        </p:nvSpPr>
        <p:spPr>
          <a:xfrm>
            <a:off x="3033756" y="336176"/>
            <a:ext cx="8578206" cy="6193118"/>
          </a:xfrm>
          <a:prstGeom prst="rect">
            <a:avLst/>
          </a:prstGeom>
        </p:spPr>
        <p:txBody>
          <a:bodyPr vert="horz" anchor="ctr"/>
          <a:lstStyle>
            <a:lvl1pPr marL="0" marR="0" indent="0" algn="l" defTabSz="1433779" rtl="0" eaLnBrk="1" fontAlgn="auto" latinLnBrk="0" hangingPunct="1">
              <a:lnSpc>
                <a:spcPct val="100000"/>
              </a:lnSpc>
              <a:spcBef>
                <a:spcPts val="0"/>
              </a:spcBef>
              <a:spcAft>
                <a:spcPts val="3100"/>
              </a:spcAft>
              <a:buClr>
                <a:schemeClr val="tx2">
                  <a:lumMod val="40000"/>
                  <a:lumOff val="60000"/>
                </a:schemeClr>
              </a:buClr>
              <a:buSzTx/>
              <a:buFont typeface="Arial"/>
              <a:buNone/>
              <a:tabLst/>
              <a:defRPr sz="3000">
                <a:solidFill>
                  <a:srgbClr val="847870"/>
                </a:solidFill>
                <a:latin typeface="Arial"/>
                <a:cs typeface="Arial"/>
              </a:defRPr>
            </a:lvl1pPr>
            <a:lvl2pPr marL="434975" indent="0">
              <a:buClr>
                <a:schemeClr val="tx2">
                  <a:lumMod val="40000"/>
                  <a:lumOff val="60000"/>
                </a:schemeClr>
              </a:buClr>
              <a:buFont typeface="Arial"/>
              <a:buNone/>
              <a:defRPr sz="2000">
                <a:solidFill>
                  <a:schemeClr val="accent6"/>
                </a:solidFill>
                <a:latin typeface="Arial"/>
                <a:cs typeface="Arial"/>
              </a:defRPr>
            </a:lvl2pPr>
            <a:lvl3pPr marL="922337" indent="0">
              <a:buClr>
                <a:schemeClr val="tx2">
                  <a:lumMod val="40000"/>
                  <a:lumOff val="60000"/>
                </a:schemeClr>
              </a:buClr>
              <a:buFont typeface="Arial"/>
              <a:buNone/>
              <a:defRPr sz="2000">
                <a:solidFill>
                  <a:schemeClr val="accent6"/>
                </a:solidFill>
                <a:latin typeface="Arial"/>
                <a:cs typeface="Arial"/>
              </a:defRPr>
            </a:lvl3pPr>
            <a:lvl4pPr marL="1346200" indent="0">
              <a:buClr>
                <a:schemeClr val="tx2">
                  <a:lumMod val="40000"/>
                  <a:lumOff val="60000"/>
                </a:schemeClr>
              </a:buClr>
              <a:buFont typeface="Arial"/>
              <a:buNone/>
              <a:defRPr sz="2000">
                <a:solidFill>
                  <a:schemeClr val="accent6"/>
                </a:solidFill>
                <a:latin typeface="Arial"/>
                <a:cs typeface="Arial"/>
              </a:defRPr>
            </a:lvl4pPr>
            <a:lvl5pPr marL="1828800" indent="0">
              <a:buClr>
                <a:schemeClr val="tx2">
                  <a:lumMod val="40000"/>
                  <a:lumOff val="60000"/>
                </a:schemeClr>
              </a:buClr>
              <a:buFont typeface="Arial"/>
              <a:buNone/>
              <a:defRPr sz="2000">
                <a:solidFill>
                  <a:schemeClr val="accent6"/>
                </a:solidFill>
                <a:latin typeface="Arial"/>
                <a:cs typeface="Arial"/>
              </a:defRPr>
            </a:lvl5pPr>
          </a:lstStyle>
          <a:p>
            <a:pPr lvl="0"/>
            <a:r>
              <a:rPr lang="en-US" dirty="0"/>
              <a:t>Insert Agenda Item</a:t>
            </a:r>
          </a:p>
          <a:p>
            <a:pPr lvl="0"/>
            <a:r>
              <a:rPr lang="en-US" dirty="0"/>
              <a:t>Insert Agenda Item</a:t>
            </a:r>
          </a:p>
          <a:p>
            <a:pPr lvl="0"/>
            <a:r>
              <a:rPr lang="en-US" dirty="0"/>
              <a:t>Insert Agenda Item</a:t>
            </a:r>
          </a:p>
          <a:p>
            <a:pPr lvl="0"/>
            <a:r>
              <a:rPr lang="en-US" dirty="0"/>
              <a:t>Insert Agenda Item</a:t>
            </a:r>
          </a:p>
          <a:p>
            <a:pPr lvl="0"/>
            <a:r>
              <a:rPr lang="en-US" dirty="0"/>
              <a:t>Insert Agenda Item</a:t>
            </a:r>
          </a:p>
          <a:p>
            <a:pPr lvl="0"/>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5400000">
            <a:off x="-2846147" y="2712672"/>
            <a:ext cx="6749463" cy="1538019"/>
          </a:xfrm>
          <a:prstGeom prst="rect">
            <a:avLst/>
          </a:prstGeom>
        </p:spPr>
      </p:pic>
    </p:spTree>
    <p:extLst>
      <p:ext uri="{BB962C8B-B14F-4D97-AF65-F5344CB8AC3E}">
        <p14:creationId xmlns:p14="http://schemas.microsoft.com/office/powerpoint/2010/main" val="2318103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Presenter Name_Gray">
    <p:spTree>
      <p:nvGrpSpPr>
        <p:cNvPr id="1" name=""/>
        <p:cNvGrpSpPr/>
        <p:nvPr/>
      </p:nvGrpSpPr>
      <p:grpSpPr>
        <a:xfrm>
          <a:off x="0" y="0"/>
          <a:ext cx="0" cy="0"/>
          <a:chOff x="0" y="0"/>
          <a:chExt cx="0" cy="0"/>
        </a:xfrm>
      </p:grpSpPr>
      <p:sp>
        <p:nvSpPr>
          <p:cNvPr id="5" name="Rectangle 4"/>
          <p:cNvSpPr/>
          <p:nvPr userDrawn="1"/>
        </p:nvSpPr>
        <p:spPr>
          <a:xfrm>
            <a:off x="1" y="-9144"/>
            <a:ext cx="12192000" cy="6867144"/>
          </a:xfrm>
          <a:prstGeom prst="rect">
            <a:avLst/>
          </a:prstGeom>
          <a:solidFill>
            <a:srgbClr val="FFFFFF"/>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23" name="Rectangle 22"/>
          <p:cNvSpPr/>
          <p:nvPr userDrawn="1"/>
        </p:nvSpPr>
        <p:spPr>
          <a:xfrm>
            <a:off x="794947" y="904240"/>
            <a:ext cx="10602108" cy="5046134"/>
          </a:xfrm>
          <a:prstGeom prst="rect">
            <a:avLst/>
          </a:prstGeom>
          <a:solidFill>
            <a:schemeClr val="tx1">
              <a:lumMod val="20000"/>
              <a:lumOff val="80000"/>
            </a:schemeClr>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6" name="Rectangle 5"/>
          <p:cNvSpPr/>
          <p:nvPr userDrawn="1"/>
        </p:nvSpPr>
        <p:spPr>
          <a:xfrm>
            <a:off x="1239779" y="904240"/>
            <a:ext cx="1026374" cy="137160"/>
          </a:xfrm>
          <a:prstGeom prst="rect">
            <a:avLst/>
          </a:prstGeom>
          <a:solidFill>
            <a:schemeClr val="accent2"/>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16" name="Title 1"/>
          <p:cNvSpPr>
            <a:spLocks noGrp="1"/>
          </p:cNvSpPr>
          <p:nvPr>
            <p:ph type="title" hasCustomPrompt="1"/>
          </p:nvPr>
        </p:nvSpPr>
        <p:spPr>
          <a:xfrm>
            <a:off x="1239778" y="3048001"/>
            <a:ext cx="9756141" cy="1317625"/>
          </a:xfrm>
          <a:prstGeom prst="rect">
            <a:avLst/>
          </a:prstGeom>
        </p:spPr>
        <p:txBody>
          <a:bodyPr anchor="b">
            <a:noAutofit/>
          </a:bodyPr>
          <a:lstStyle>
            <a:lvl1pPr algn="l">
              <a:lnSpc>
                <a:spcPct val="100000"/>
              </a:lnSpc>
              <a:defRPr sz="4400" b="1" cap="all" spc="300">
                <a:solidFill>
                  <a:schemeClr val="tx2"/>
                </a:solidFill>
                <a:latin typeface="Arial"/>
                <a:cs typeface="Arial"/>
              </a:defRPr>
            </a:lvl1pPr>
          </a:lstStyle>
          <a:p>
            <a:r>
              <a:rPr lang="en-US" dirty="0"/>
              <a:t>Click to edit </a:t>
            </a:r>
            <a:br>
              <a:rPr lang="en-US" dirty="0"/>
            </a:br>
            <a:r>
              <a:rPr lang="en-US" dirty="0"/>
              <a:t>master title slide</a:t>
            </a:r>
          </a:p>
        </p:txBody>
      </p:sp>
      <p:sp>
        <p:nvSpPr>
          <p:cNvPr id="17" name="Text Placeholder 3"/>
          <p:cNvSpPr>
            <a:spLocks noGrp="1"/>
          </p:cNvSpPr>
          <p:nvPr>
            <p:ph type="body" sz="quarter" idx="10" hasCustomPrompt="1"/>
          </p:nvPr>
        </p:nvSpPr>
        <p:spPr>
          <a:xfrm>
            <a:off x="1239778" y="4618355"/>
            <a:ext cx="9756141" cy="452120"/>
          </a:xfrm>
          <a:prstGeom prst="rect">
            <a:avLst/>
          </a:prstGeom>
          <a:ln>
            <a:noFill/>
          </a:ln>
        </p:spPr>
        <p:txBody>
          <a:bodyPr anchor="b">
            <a:noAutofit/>
          </a:bodyPr>
          <a:lstStyle>
            <a:lvl1pPr marL="0" indent="0" algn="l">
              <a:lnSpc>
                <a:spcPct val="80000"/>
              </a:lnSpc>
              <a:buNone/>
              <a:defRPr sz="3000" cap="none" spc="200">
                <a:solidFill>
                  <a:schemeClr val="accent2"/>
                </a:solidFill>
                <a:latin typeface="Arial"/>
                <a:cs typeface="Arial"/>
              </a:defRPr>
            </a:lvl1pPr>
          </a:lstStyle>
          <a:p>
            <a:pPr lvl="0"/>
            <a:r>
              <a:rPr lang="en-US" dirty="0"/>
              <a:t>Click to edit master text styles</a:t>
            </a:r>
          </a:p>
        </p:txBody>
      </p:sp>
    </p:spTree>
    <p:extLst>
      <p:ext uri="{BB962C8B-B14F-4D97-AF65-F5344CB8AC3E}">
        <p14:creationId xmlns:p14="http://schemas.microsoft.com/office/powerpoint/2010/main" val="18389966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Agenda_White">
    <p:spTree>
      <p:nvGrpSpPr>
        <p:cNvPr id="1" name=""/>
        <p:cNvGrpSpPr/>
        <p:nvPr/>
      </p:nvGrpSpPr>
      <p:grpSpPr>
        <a:xfrm>
          <a:off x="0" y="0"/>
          <a:ext cx="0" cy="0"/>
          <a:chOff x="0" y="0"/>
          <a:chExt cx="0" cy="0"/>
        </a:xfrm>
      </p:grpSpPr>
      <p:sp>
        <p:nvSpPr>
          <p:cNvPr id="6" name="Text Placeholder 6"/>
          <p:cNvSpPr>
            <a:spLocks noGrp="1"/>
          </p:cNvSpPr>
          <p:nvPr>
            <p:ph type="body" sz="quarter" idx="10" hasCustomPrompt="1"/>
          </p:nvPr>
        </p:nvSpPr>
        <p:spPr>
          <a:xfrm>
            <a:off x="3033756" y="336176"/>
            <a:ext cx="8578206" cy="6193118"/>
          </a:xfrm>
          <a:prstGeom prst="rect">
            <a:avLst/>
          </a:prstGeom>
        </p:spPr>
        <p:txBody>
          <a:bodyPr vert="horz" anchor="ctr"/>
          <a:lstStyle>
            <a:lvl1pPr marL="0" marR="0" indent="0" algn="l" defTabSz="1433779" rtl="0" eaLnBrk="1" fontAlgn="auto" latinLnBrk="0" hangingPunct="1">
              <a:lnSpc>
                <a:spcPct val="100000"/>
              </a:lnSpc>
              <a:spcBef>
                <a:spcPts val="0"/>
              </a:spcBef>
              <a:spcAft>
                <a:spcPts val="3100"/>
              </a:spcAft>
              <a:buClr>
                <a:schemeClr val="tx2">
                  <a:lumMod val="40000"/>
                  <a:lumOff val="60000"/>
                </a:schemeClr>
              </a:buClr>
              <a:buSzTx/>
              <a:buFont typeface="Arial"/>
              <a:buNone/>
              <a:tabLst/>
              <a:defRPr sz="3000">
                <a:solidFill>
                  <a:srgbClr val="847870"/>
                </a:solidFill>
                <a:latin typeface="Arial"/>
                <a:cs typeface="Arial"/>
              </a:defRPr>
            </a:lvl1pPr>
            <a:lvl2pPr marL="434975" indent="0">
              <a:buClr>
                <a:schemeClr val="tx2">
                  <a:lumMod val="40000"/>
                  <a:lumOff val="60000"/>
                </a:schemeClr>
              </a:buClr>
              <a:buFont typeface="Arial"/>
              <a:buNone/>
              <a:defRPr sz="2000">
                <a:solidFill>
                  <a:schemeClr val="accent6"/>
                </a:solidFill>
                <a:latin typeface="Arial"/>
                <a:cs typeface="Arial"/>
              </a:defRPr>
            </a:lvl2pPr>
            <a:lvl3pPr marL="922337" indent="0">
              <a:buClr>
                <a:schemeClr val="tx2">
                  <a:lumMod val="40000"/>
                  <a:lumOff val="60000"/>
                </a:schemeClr>
              </a:buClr>
              <a:buFont typeface="Arial"/>
              <a:buNone/>
              <a:defRPr sz="2000">
                <a:solidFill>
                  <a:schemeClr val="accent6"/>
                </a:solidFill>
                <a:latin typeface="Arial"/>
                <a:cs typeface="Arial"/>
              </a:defRPr>
            </a:lvl3pPr>
            <a:lvl4pPr marL="1346200" indent="0">
              <a:buClr>
                <a:schemeClr val="tx2">
                  <a:lumMod val="40000"/>
                  <a:lumOff val="60000"/>
                </a:schemeClr>
              </a:buClr>
              <a:buFont typeface="Arial"/>
              <a:buNone/>
              <a:defRPr sz="2000">
                <a:solidFill>
                  <a:schemeClr val="accent6"/>
                </a:solidFill>
                <a:latin typeface="Arial"/>
                <a:cs typeface="Arial"/>
              </a:defRPr>
            </a:lvl4pPr>
            <a:lvl5pPr marL="1828800" indent="0">
              <a:buClr>
                <a:schemeClr val="tx2">
                  <a:lumMod val="40000"/>
                  <a:lumOff val="60000"/>
                </a:schemeClr>
              </a:buClr>
              <a:buFont typeface="Arial"/>
              <a:buNone/>
              <a:defRPr sz="2000">
                <a:solidFill>
                  <a:schemeClr val="accent6"/>
                </a:solidFill>
                <a:latin typeface="Arial"/>
                <a:cs typeface="Arial"/>
              </a:defRPr>
            </a:lvl5pPr>
          </a:lstStyle>
          <a:p>
            <a:pPr lvl="0"/>
            <a:r>
              <a:rPr lang="en-US" dirty="0"/>
              <a:t>Insert Agenda Item</a:t>
            </a:r>
          </a:p>
          <a:p>
            <a:pPr lvl="0"/>
            <a:r>
              <a:rPr lang="en-US" dirty="0"/>
              <a:t>Insert Agenda Item</a:t>
            </a:r>
          </a:p>
          <a:p>
            <a:pPr lvl="0"/>
            <a:r>
              <a:rPr lang="en-US" dirty="0"/>
              <a:t>Insert Agenda Item</a:t>
            </a:r>
          </a:p>
          <a:p>
            <a:pPr lvl="0"/>
            <a:r>
              <a:rPr lang="en-US" dirty="0"/>
              <a:t>Insert Agenda Item</a:t>
            </a:r>
          </a:p>
          <a:p>
            <a:pPr lvl="0"/>
            <a:r>
              <a:rPr lang="en-US" dirty="0"/>
              <a:t>Insert Agenda Item</a:t>
            </a:r>
          </a:p>
          <a:p>
            <a:pPr lvl="0"/>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5400000">
            <a:off x="-2846147" y="2712672"/>
            <a:ext cx="6749463" cy="1538019"/>
          </a:xfrm>
          <a:prstGeom prst="rect">
            <a:avLst/>
          </a:prstGeom>
        </p:spPr>
      </p:pic>
    </p:spTree>
    <p:extLst>
      <p:ext uri="{BB962C8B-B14F-4D97-AF65-F5344CB8AC3E}">
        <p14:creationId xmlns:p14="http://schemas.microsoft.com/office/powerpoint/2010/main" val="1828859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Agenda_White">
    <p:spTree>
      <p:nvGrpSpPr>
        <p:cNvPr id="1" name=""/>
        <p:cNvGrpSpPr/>
        <p:nvPr/>
      </p:nvGrpSpPr>
      <p:grpSpPr>
        <a:xfrm>
          <a:off x="0" y="0"/>
          <a:ext cx="0" cy="0"/>
          <a:chOff x="0" y="0"/>
          <a:chExt cx="0" cy="0"/>
        </a:xfrm>
      </p:grpSpPr>
      <p:sp>
        <p:nvSpPr>
          <p:cNvPr id="6" name="Text Placeholder 6"/>
          <p:cNvSpPr>
            <a:spLocks noGrp="1"/>
          </p:cNvSpPr>
          <p:nvPr>
            <p:ph type="body" sz="quarter" idx="10" hasCustomPrompt="1"/>
          </p:nvPr>
        </p:nvSpPr>
        <p:spPr>
          <a:xfrm>
            <a:off x="3033756" y="336176"/>
            <a:ext cx="8578206" cy="6193118"/>
          </a:xfrm>
          <a:prstGeom prst="rect">
            <a:avLst/>
          </a:prstGeom>
        </p:spPr>
        <p:txBody>
          <a:bodyPr vert="horz" anchor="ctr"/>
          <a:lstStyle>
            <a:lvl1pPr marL="0" marR="0" indent="0" algn="l" defTabSz="1433779" rtl="0" eaLnBrk="1" fontAlgn="auto" latinLnBrk="0" hangingPunct="1">
              <a:lnSpc>
                <a:spcPct val="100000"/>
              </a:lnSpc>
              <a:spcBef>
                <a:spcPts val="0"/>
              </a:spcBef>
              <a:spcAft>
                <a:spcPts val="3100"/>
              </a:spcAft>
              <a:buClr>
                <a:schemeClr val="tx2">
                  <a:lumMod val="40000"/>
                  <a:lumOff val="60000"/>
                </a:schemeClr>
              </a:buClr>
              <a:buSzTx/>
              <a:buFont typeface="Arial"/>
              <a:buNone/>
              <a:tabLst/>
              <a:defRPr sz="3000">
                <a:solidFill>
                  <a:srgbClr val="847870"/>
                </a:solidFill>
                <a:latin typeface="Arial"/>
                <a:cs typeface="Arial"/>
              </a:defRPr>
            </a:lvl1pPr>
            <a:lvl2pPr marL="434975" indent="0">
              <a:buClr>
                <a:schemeClr val="tx2">
                  <a:lumMod val="40000"/>
                  <a:lumOff val="60000"/>
                </a:schemeClr>
              </a:buClr>
              <a:buFont typeface="Arial"/>
              <a:buNone/>
              <a:defRPr sz="2000">
                <a:solidFill>
                  <a:schemeClr val="accent6"/>
                </a:solidFill>
                <a:latin typeface="Arial"/>
                <a:cs typeface="Arial"/>
              </a:defRPr>
            </a:lvl2pPr>
            <a:lvl3pPr marL="922337" indent="0">
              <a:buClr>
                <a:schemeClr val="tx2">
                  <a:lumMod val="40000"/>
                  <a:lumOff val="60000"/>
                </a:schemeClr>
              </a:buClr>
              <a:buFont typeface="Arial"/>
              <a:buNone/>
              <a:defRPr sz="2000">
                <a:solidFill>
                  <a:schemeClr val="accent6"/>
                </a:solidFill>
                <a:latin typeface="Arial"/>
                <a:cs typeface="Arial"/>
              </a:defRPr>
            </a:lvl3pPr>
            <a:lvl4pPr marL="1346200" indent="0">
              <a:buClr>
                <a:schemeClr val="tx2">
                  <a:lumMod val="40000"/>
                  <a:lumOff val="60000"/>
                </a:schemeClr>
              </a:buClr>
              <a:buFont typeface="Arial"/>
              <a:buNone/>
              <a:defRPr sz="2000">
                <a:solidFill>
                  <a:schemeClr val="accent6"/>
                </a:solidFill>
                <a:latin typeface="Arial"/>
                <a:cs typeface="Arial"/>
              </a:defRPr>
            </a:lvl4pPr>
            <a:lvl5pPr marL="1828800" indent="0">
              <a:buClr>
                <a:schemeClr val="tx2">
                  <a:lumMod val="40000"/>
                  <a:lumOff val="60000"/>
                </a:schemeClr>
              </a:buClr>
              <a:buFont typeface="Arial"/>
              <a:buNone/>
              <a:defRPr sz="2000">
                <a:solidFill>
                  <a:schemeClr val="accent6"/>
                </a:solidFill>
                <a:latin typeface="Arial"/>
                <a:cs typeface="Arial"/>
              </a:defRPr>
            </a:lvl5pPr>
          </a:lstStyle>
          <a:p>
            <a:pPr lvl="0"/>
            <a:r>
              <a:rPr lang="en-US" dirty="0"/>
              <a:t>Insert Agenda Item</a:t>
            </a:r>
          </a:p>
          <a:p>
            <a:pPr lvl="0"/>
            <a:r>
              <a:rPr lang="en-US" dirty="0"/>
              <a:t>Insert Agenda Item</a:t>
            </a:r>
          </a:p>
          <a:p>
            <a:pPr lvl="0"/>
            <a:r>
              <a:rPr lang="en-US" dirty="0"/>
              <a:t>Insert Agenda Item</a:t>
            </a:r>
          </a:p>
          <a:p>
            <a:pPr lvl="0"/>
            <a:r>
              <a:rPr lang="en-US" dirty="0"/>
              <a:t>Insert Agenda Item</a:t>
            </a:r>
          </a:p>
          <a:p>
            <a:pPr lvl="0"/>
            <a:r>
              <a:rPr lang="en-US" dirty="0"/>
              <a:t>Insert Agenda Item</a:t>
            </a:r>
          </a:p>
          <a:p>
            <a:pPr lvl="0"/>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5400000">
            <a:off x="-2846147" y="2712672"/>
            <a:ext cx="6749463" cy="1538019"/>
          </a:xfrm>
          <a:prstGeom prst="rect">
            <a:avLst/>
          </a:prstGeom>
        </p:spPr>
      </p:pic>
    </p:spTree>
    <p:extLst>
      <p:ext uri="{BB962C8B-B14F-4D97-AF65-F5344CB8AC3E}">
        <p14:creationId xmlns:p14="http://schemas.microsoft.com/office/powerpoint/2010/main" val="40027681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_Purple">
    <p:bg>
      <p:bgPr>
        <a:solidFill>
          <a:schemeClr val="bg1"/>
        </a:solidFill>
        <a:effectLst/>
      </p:bgPr>
    </p:bg>
    <p:spTree>
      <p:nvGrpSpPr>
        <p:cNvPr id="1" name=""/>
        <p:cNvGrpSpPr/>
        <p:nvPr/>
      </p:nvGrpSpPr>
      <p:grpSpPr>
        <a:xfrm>
          <a:off x="0" y="0"/>
          <a:ext cx="0" cy="0"/>
          <a:chOff x="0" y="0"/>
          <a:chExt cx="0" cy="0"/>
        </a:xfrm>
      </p:grpSpPr>
      <p:sp>
        <p:nvSpPr>
          <p:cNvPr id="15" name="Rectangle 14"/>
          <p:cNvSpPr>
            <a:spLocks/>
          </p:cNvSpPr>
          <p:nvPr userDrawn="1"/>
        </p:nvSpPr>
        <p:spPr>
          <a:xfrm>
            <a:off x="1" y="0"/>
            <a:ext cx="11809879" cy="6867144"/>
          </a:xfrm>
          <a:prstGeom prst="rect">
            <a:avLst/>
          </a:prstGeom>
          <a:solidFill>
            <a:schemeClr val="tx2"/>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11" name="Footer Placeholder 1"/>
          <p:cNvSpPr>
            <a:spLocks noGrp="1"/>
          </p:cNvSpPr>
          <p:nvPr>
            <p:ph type="ftr" sz="quarter" idx="15"/>
          </p:nvPr>
        </p:nvSpPr>
        <p:spPr>
          <a:xfrm>
            <a:off x="282498" y="6553200"/>
            <a:ext cx="3201234" cy="228600"/>
          </a:xfrm>
        </p:spPr>
        <p:txBody>
          <a:bodyPr/>
          <a:lstStyle>
            <a:lvl1pPr>
              <a:defRPr>
                <a:solidFill>
                  <a:srgbClr val="847870"/>
                </a:solidFill>
              </a:defRPr>
            </a:lvl1pPr>
          </a:lstStyle>
          <a:p>
            <a:endParaRPr lang="en-US" dirty="0">
              <a:latin typeface="Arial"/>
            </a:endParaRPr>
          </a:p>
        </p:txBody>
      </p:sp>
      <p:sp>
        <p:nvSpPr>
          <p:cNvPr id="12" name="Title 1"/>
          <p:cNvSpPr>
            <a:spLocks noGrp="1"/>
          </p:cNvSpPr>
          <p:nvPr>
            <p:ph type="title" hasCustomPrompt="1"/>
          </p:nvPr>
        </p:nvSpPr>
        <p:spPr>
          <a:xfrm>
            <a:off x="317604" y="238125"/>
            <a:ext cx="11195519" cy="1248320"/>
          </a:xfrm>
          <a:prstGeom prst="rect">
            <a:avLst/>
          </a:prstGeom>
        </p:spPr>
        <p:txBody>
          <a:bodyPr anchor="ctr">
            <a:noAutofit/>
          </a:bodyPr>
          <a:lstStyle>
            <a:lvl1pPr algn="l">
              <a:lnSpc>
                <a:spcPct val="100000"/>
              </a:lnSpc>
              <a:defRPr sz="3800" cap="all" spc="200">
                <a:solidFill>
                  <a:srgbClr val="FFFFFF"/>
                </a:solidFill>
                <a:latin typeface="Arial"/>
                <a:cs typeface="Arial"/>
              </a:defRPr>
            </a:lvl1pPr>
          </a:lstStyle>
          <a:p>
            <a:r>
              <a:rPr lang="en-US" dirty="0"/>
              <a:t>Click here to </a:t>
            </a:r>
            <a:br>
              <a:rPr lang="en-US" dirty="0"/>
            </a:br>
            <a:r>
              <a:rPr lang="en-US" dirty="0"/>
              <a:t>edit the Slide Header </a:t>
            </a:r>
          </a:p>
        </p:txBody>
      </p:sp>
      <p:sp>
        <p:nvSpPr>
          <p:cNvPr id="13" name="Text Placeholder 6"/>
          <p:cNvSpPr>
            <a:spLocks noGrp="1"/>
          </p:cNvSpPr>
          <p:nvPr>
            <p:ph type="body" sz="quarter" idx="10"/>
          </p:nvPr>
        </p:nvSpPr>
        <p:spPr>
          <a:xfrm>
            <a:off x="316094" y="1631950"/>
            <a:ext cx="11198729" cy="4733925"/>
          </a:xfrm>
          <a:prstGeom prst="rect">
            <a:avLst/>
          </a:prstGeom>
        </p:spPr>
        <p:txBody>
          <a:bodyPr vert="horz"/>
          <a:lstStyle>
            <a:lvl1pPr marL="285750" indent="-285750">
              <a:spcAft>
                <a:spcPts val="1200"/>
              </a:spcAft>
              <a:buClr>
                <a:schemeClr val="accent2"/>
              </a:buClr>
              <a:buFont typeface="Arial"/>
              <a:buChar char="•"/>
              <a:defRPr sz="3200">
                <a:solidFill>
                  <a:schemeClr val="bg1"/>
                </a:solidFill>
                <a:latin typeface="Arial"/>
                <a:cs typeface="Arial"/>
              </a:defRPr>
            </a:lvl1pPr>
            <a:lvl2pPr marL="777875" indent="-342900">
              <a:spcAft>
                <a:spcPts val="1200"/>
              </a:spcAft>
              <a:buClr>
                <a:schemeClr val="accent2"/>
              </a:buClr>
              <a:buFont typeface="Arial"/>
              <a:buChar char="•"/>
              <a:defRPr sz="2800">
                <a:solidFill>
                  <a:schemeClr val="bg1"/>
                </a:solidFill>
                <a:latin typeface="Arial"/>
                <a:cs typeface="Arial"/>
              </a:defRPr>
            </a:lvl2pPr>
            <a:lvl3pPr marL="1208087" indent="-285750">
              <a:buClr>
                <a:schemeClr val="tx2">
                  <a:lumMod val="40000"/>
                  <a:lumOff val="60000"/>
                </a:schemeClr>
              </a:buClr>
              <a:buFont typeface="Arial"/>
              <a:buChar char="•"/>
              <a:defRPr sz="2400">
                <a:solidFill>
                  <a:srgbClr val="FFFFFF"/>
                </a:solidFill>
                <a:latin typeface="Arial"/>
                <a:cs typeface="Arial"/>
              </a:defRPr>
            </a:lvl3pPr>
            <a:lvl4pPr marL="1631950" indent="-285750">
              <a:buClr>
                <a:schemeClr val="tx2">
                  <a:lumMod val="40000"/>
                  <a:lumOff val="60000"/>
                </a:schemeClr>
              </a:buClr>
              <a:buFont typeface="Arial"/>
              <a:buChar char="•"/>
              <a:defRPr sz="2400">
                <a:solidFill>
                  <a:srgbClr val="FFFFFF"/>
                </a:solidFill>
                <a:latin typeface="Arial"/>
                <a:cs typeface="Arial"/>
              </a:defRPr>
            </a:lvl4pPr>
            <a:lvl5pPr marL="2114550" indent="-285750">
              <a:buClr>
                <a:schemeClr val="tx2">
                  <a:lumMod val="40000"/>
                  <a:lumOff val="60000"/>
                </a:schemeClr>
              </a:buClr>
              <a:buFont typeface="Arial"/>
              <a:buChar char="•"/>
              <a:defRPr sz="2400">
                <a:solidFill>
                  <a:srgbClr val="FFFFFF"/>
                </a:solidFill>
                <a:latin typeface="Arial"/>
                <a:cs typeface="Arial"/>
              </a:defRPr>
            </a:lvl5pPr>
          </a:lstStyle>
          <a:p>
            <a:pPr lvl="0"/>
            <a:r>
              <a:rPr lang="en-US" dirty="0"/>
              <a:t>Click to edit Master text styles</a:t>
            </a:r>
          </a:p>
          <a:p>
            <a:pPr lvl="1"/>
            <a:r>
              <a:rPr lang="en-US" dirty="0"/>
              <a:t>Second level</a:t>
            </a:r>
          </a:p>
        </p:txBody>
      </p:sp>
      <p:sp>
        <p:nvSpPr>
          <p:cNvPr id="14" name="Rectangle 13"/>
          <p:cNvSpPr/>
          <p:nvPr userDrawn="1"/>
        </p:nvSpPr>
        <p:spPr>
          <a:xfrm>
            <a:off x="298268" y="0"/>
            <a:ext cx="1026374" cy="137160"/>
          </a:xfrm>
          <a:prstGeom prst="rect">
            <a:avLst/>
          </a:prstGeom>
          <a:solidFill>
            <a:schemeClr val="accent2"/>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Tree>
    <p:extLst>
      <p:ext uri="{BB962C8B-B14F-4D97-AF65-F5344CB8AC3E}">
        <p14:creationId xmlns:p14="http://schemas.microsoft.com/office/powerpoint/2010/main" val="13520876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_White">
    <p:bg>
      <p:bgPr>
        <a:solidFill>
          <a:schemeClr val="bg1"/>
        </a:solidFill>
        <a:effectLst/>
      </p:bgPr>
    </p:bg>
    <p:spTree>
      <p:nvGrpSpPr>
        <p:cNvPr id="1" name=""/>
        <p:cNvGrpSpPr/>
        <p:nvPr/>
      </p:nvGrpSpPr>
      <p:grpSpPr>
        <a:xfrm>
          <a:off x="0" y="0"/>
          <a:ext cx="0" cy="0"/>
          <a:chOff x="0" y="0"/>
          <a:chExt cx="0" cy="0"/>
        </a:xfrm>
      </p:grpSpPr>
      <p:sp>
        <p:nvSpPr>
          <p:cNvPr id="9" name="Footer Placeholder 1"/>
          <p:cNvSpPr>
            <a:spLocks noGrp="1"/>
          </p:cNvSpPr>
          <p:nvPr>
            <p:ph type="ftr" sz="quarter" idx="15"/>
          </p:nvPr>
        </p:nvSpPr>
        <p:spPr>
          <a:xfrm>
            <a:off x="282498" y="6553200"/>
            <a:ext cx="3201234" cy="228600"/>
          </a:xfrm>
        </p:spPr>
        <p:txBody>
          <a:bodyPr/>
          <a:lstStyle>
            <a:lvl1pPr>
              <a:defRPr>
                <a:solidFill>
                  <a:srgbClr val="847870"/>
                </a:solidFill>
              </a:defRPr>
            </a:lvl1pPr>
          </a:lstStyle>
          <a:p>
            <a:endParaRPr lang="en-US" dirty="0">
              <a:latin typeface="Arial"/>
            </a:endParaRPr>
          </a:p>
        </p:txBody>
      </p:sp>
      <p:sp>
        <p:nvSpPr>
          <p:cNvPr id="12" name="Rectangle 11"/>
          <p:cNvSpPr/>
          <p:nvPr userDrawn="1"/>
        </p:nvSpPr>
        <p:spPr>
          <a:xfrm>
            <a:off x="298268" y="0"/>
            <a:ext cx="1026374" cy="137160"/>
          </a:xfrm>
          <a:prstGeom prst="rect">
            <a:avLst/>
          </a:prstGeom>
          <a:solidFill>
            <a:schemeClr val="accent2"/>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8" name="Title 1"/>
          <p:cNvSpPr>
            <a:spLocks noGrp="1"/>
          </p:cNvSpPr>
          <p:nvPr>
            <p:ph type="title" hasCustomPrompt="1"/>
          </p:nvPr>
        </p:nvSpPr>
        <p:spPr>
          <a:xfrm>
            <a:off x="317604" y="238125"/>
            <a:ext cx="11195519" cy="1248320"/>
          </a:xfrm>
          <a:prstGeom prst="rect">
            <a:avLst/>
          </a:prstGeom>
        </p:spPr>
        <p:txBody>
          <a:bodyPr anchor="ctr">
            <a:noAutofit/>
          </a:bodyPr>
          <a:lstStyle>
            <a:lvl1pPr algn="l">
              <a:lnSpc>
                <a:spcPct val="100000"/>
              </a:lnSpc>
              <a:defRPr sz="3800" cap="all" spc="200">
                <a:solidFill>
                  <a:schemeClr val="tx2"/>
                </a:solidFill>
                <a:latin typeface="Arial"/>
                <a:cs typeface="Arial"/>
              </a:defRPr>
            </a:lvl1pPr>
          </a:lstStyle>
          <a:p>
            <a:r>
              <a:rPr lang="en-US" dirty="0"/>
              <a:t>Click here to </a:t>
            </a:r>
            <a:br>
              <a:rPr lang="en-US" dirty="0"/>
            </a:br>
            <a:r>
              <a:rPr lang="en-US" dirty="0"/>
              <a:t>edit the Slide Header </a:t>
            </a:r>
          </a:p>
        </p:txBody>
      </p:sp>
      <p:sp>
        <p:nvSpPr>
          <p:cNvPr id="6" name="Text Placeholder 6"/>
          <p:cNvSpPr>
            <a:spLocks noGrp="1"/>
          </p:cNvSpPr>
          <p:nvPr>
            <p:ph type="body" sz="quarter" idx="10"/>
          </p:nvPr>
        </p:nvSpPr>
        <p:spPr>
          <a:xfrm>
            <a:off x="316094" y="1631950"/>
            <a:ext cx="11198729" cy="4733925"/>
          </a:xfrm>
          <a:prstGeom prst="rect">
            <a:avLst/>
          </a:prstGeom>
        </p:spPr>
        <p:txBody>
          <a:bodyPr vert="horz"/>
          <a:lstStyle>
            <a:lvl1pPr marL="285750" indent="-285750">
              <a:spcAft>
                <a:spcPts val="1200"/>
              </a:spcAft>
              <a:buClr>
                <a:schemeClr val="accent2"/>
              </a:buClr>
              <a:buFont typeface="Arial"/>
              <a:buChar char="•"/>
              <a:defRPr sz="3200">
                <a:solidFill>
                  <a:schemeClr val="tx1"/>
                </a:solidFill>
                <a:latin typeface="Arial"/>
                <a:cs typeface="Arial"/>
              </a:defRPr>
            </a:lvl1pPr>
            <a:lvl2pPr marL="777875" indent="-342900">
              <a:spcAft>
                <a:spcPts val="1200"/>
              </a:spcAft>
              <a:buClr>
                <a:schemeClr val="accent2"/>
              </a:buClr>
              <a:buFont typeface="Arial"/>
              <a:buChar char="•"/>
              <a:defRPr sz="2800">
                <a:solidFill>
                  <a:schemeClr val="tx1"/>
                </a:solidFill>
                <a:latin typeface="Arial"/>
                <a:cs typeface="Arial"/>
              </a:defRPr>
            </a:lvl2pPr>
            <a:lvl3pPr marL="1208087" indent="-285750">
              <a:buClr>
                <a:schemeClr val="tx2">
                  <a:lumMod val="40000"/>
                  <a:lumOff val="60000"/>
                </a:schemeClr>
              </a:buClr>
              <a:buFont typeface="Arial"/>
              <a:buChar char="•"/>
              <a:defRPr sz="2400">
                <a:solidFill>
                  <a:srgbClr val="FFFFFF"/>
                </a:solidFill>
                <a:latin typeface="Arial"/>
                <a:cs typeface="Arial"/>
              </a:defRPr>
            </a:lvl3pPr>
            <a:lvl4pPr marL="1631950" indent="-285750">
              <a:buClr>
                <a:schemeClr val="tx2">
                  <a:lumMod val="40000"/>
                  <a:lumOff val="60000"/>
                </a:schemeClr>
              </a:buClr>
              <a:buFont typeface="Arial"/>
              <a:buChar char="•"/>
              <a:defRPr sz="2400">
                <a:solidFill>
                  <a:srgbClr val="FFFFFF"/>
                </a:solidFill>
                <a:latin typeface="Arial"/>
                <a:cs typeface="Arial"/>
              </a:defRPr>
            </a:lvl4pPr>
            <a:lvl5pPr marL="2114550" indent="-285750">
              <a:buClr>
                <a:schemeClr val="tx2">
                  <a:lumMod val="40000"/>
                  <a:lumOff val="60000"/>
                </a:schemeClr>
              </a:buClr>
              <a:buFont typeface="Arial"/>
              <a:buChar char="•"/>
              <a:defRPr sz="2400">
                <a:solidFill>
                  <a:srgbClr val="FFFFFF"/>
                </a:solidFill>
                <a:latin typeface="Arial"/>
                <a:cs typeface="Aria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230133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_Header Left_White">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4342943" cy="6858000"/>
          </a:xfrm>
          <a:prstGeom prst="rect">
            <a:avLst/>
          </a:prstGeom>
          <a:solidFill>
            <a:schemeClr val="accent2"/>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11" name="Text Placeholder 6"/>
          <p:cNvSpPr>
            <a:spLocks noGrp="1"/>
          </p:cNvSpPr>
          <p:nvPr>
            <p:ph type="body" sz="quarter" idx="10"/>
          </p:nvPr>
        </p:nvSpPr>
        <p:spPr>
          <a:xfrm>
            <a:off x="4814421" y="448235"/>
            <a:ext cx="6588317" cy="6013823"/>
          </a:xfrm>
          <a:prstGeom prst="rect">
            <a:avLst/>
          </a:prstGeom>
        </p:spPr>
        <p:txBody>
          <a:bodyPr vert="horz"/>
          <a:lstStyle>
            <a:lvl1pPr marL="285750" indent="-285750">
              <a:spcAft>
                <a:spcPts val="1200"/>
              </a:spcAft>
              <a:buClr>
                <a:schemeClr val="accent2"/>
              </a:buClr>
              <a:buFont typeface="Arial"/>
              <a:buChar char="•"/>
              <a:defRPr sz="3200">
                <a:solidFill>
                  <a:schemeClr val="tx1"/>
                </a:solidFill>
                <a:latin typeface="Arial"/>
                <a:cs typeface="Arial"/>
              </a:defRPr>
            </a:lvl1pPr>
            <a:lvl2pPr marL="777875" indent="-342900">
              <a:spcAft>
                <a:spcPts val="1200"/>
              </a:spcAft>
              <a:buClr>
                <a:schemeClr val="accent2"/>
              </a:buClr>
              <a:buFont typeface="Arial"/>
              <a:buChar char="•"/>
              <a:defRPr sz="2800">
                <a:solidFill>
                  <a:schemeClr val="tx1"/>
                </a:solidFill>
                <a:latin typeface="Arial"/>
                <a:cs typeface="Arial"/>
              </a:defRPr>
            </a:lvl2pPr>
            <a:lvl3pPr marL="1208087" indent="-285750">
              <a:buClr>
                <a:schemeClr val="tx2">
                  <a:lumMod val="40000"/>
                  <a:lumOff val="60000"/>
                </a:schemeClr>
              </a:buClr>
              <a:buFont typeface="Arial"/>
              <a:buChar char="•"/>
              <a:defRPr sz="2400">
                <a:solidFill>
                  <a:srgbClr val="FFFFFF"/>
                </a:solidFill>
                <a:latin typeface="Arial"/>
                <a:cs typeface="Arial"/>
              </a:defRPr>
            </a:lvl3pPr>
            <a:lvl4pPr marL="1631950" indent="-285750">
              <a:buClr>
                <a:schemeClr val="tx2">
                  <a:lumMod val="40000"/>
                  <a:lumOff val="60000"/>
                </a:schemeClr>
              </a:buClr>
              <a:buFont typeface="Arial"/>
              <a:buChar char="•"/>
              <a:defRPr sz="2400">
                <a:solidFill>
                  <a:srgbClr val="FFFFFF"/>
                </a:solidFill>
                <a:latin typeface="Arial"/>
                <a:cs typeface="Arial"/>
              </a:defRPr>
            </a:lvl4pPr>
            <a:lvl5pPr marL="2114550" indent="-285750">
              <a:buClr>
                <a:schemeClr val="tx2">
                  <a:lumMod val="40000"/>
                  <a:lumOff val="60000"/>
                </a:schemeClr>
              </a:buClr>
              <a:buFont typeface="Arial"/>
              <a:buChar char="•"/>
              <a:defRPr sz="2400">
                <a:solidFill>
                  <a:srgbClr val="FFFFFF"/>
                </a:solidFill>
                <a:latin typeface="Arial"/>
                <a:cs typeface="Arial"/>
              </a:defRPr>
            </a:lvl5pPr>
          </a:lstStyle>
          <a:p>
            <a:pPr lvl="0"/>
            <a:r>
              <a:rPr lang="en-US" dirty="0"/>
              <a:t>Click to edit Master text styles</a:t>
            </a:r>
          </a:p>
          <a:p>
            <a:pPr lvl="1"/>
            <a:r>
              <a:rPr lang="en-US" dirty="0"/>
              <a:t>Second level</a:t>
            </a:r>
          </a:p>
        </p:txBody>
      </p:sp>
      <p:sp>
        <p:nvSpPr>
          <p:cNvPr id="13" name="Footer Placeholder 1"/>
          <p:cNvSpPr>
            <a:spLocks noGrp="1"/>
          </p:cNvSpPr>
          <p:nvPr>
            <p:ph type="ftr" sz="quarter" idx="15"/>
          </p:nvPr>
        </p:nvSpPr>
        <p:spPr>
          <a:xfrm>
            <a:off x="4818189" y="6553200"/>
            <a:ext cx="3201234" cy="228600"/>
          </a:xfrm>
        </p:spPr>
        <p:txBody>
          <a:bodyPr/>
          <a:lstStyle>
            <a:lvl1pPr>
              <a:defRPr>
                <a:solidFill>
                  <a:srgbClr val="847870"/>
                </a:solidFill>
              </a:defRPr>
            </a:lvl1pPr>
          </a:lstStyle>
          <a:p>
            <a:endParaRPr lang="en-US" dirty="0">
              <a:latin typeface="Arial"/>
            </a:endParaRPr>
          </a:p>
        </p:txBody>
      </p:sp>
      <p:sp>
        <p:nvSpPr>
          <p:cNvPr id="6" name="Rectangle 5"/>
          <p:cNvSpPr/>
          <p:nvPr userDrawn="1"/>
        </p:nvSpPr>
        <p:spPr>
          <a:xfrm>
            <a:off x="372978" y="0"/>
            <a:ext cx="1026374" cy="137160"/>
          </a:xfrm>
          <a:prstGeom prst="rect">
            <a:avLst/>
          </a:prstGeom>
          <a:solidFill>
            <a:srgbClr val="009A44"/>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7" name="Text Placeholder 2"/>
          <p:cNvSpPr>
            <a:spLocks noGrp="1"/>
          </p:cNvSpPr>
          <p:nvPr>
            <p:ph type="body" sz="quarter" idx="11"/>
          </p:nvPr>
        </p:nvSpPr>
        <p:spPr>
          <a:xfrm>
            <a:off x="250988" y="1987440"/>
            <a:ext cx="3810992" cy="2883120"/>
          </a:xfrm>
          <a:prstGeom prst="rect">
            <a:avLst/>
          </a:prstGeom>
        </p:spPr>
        <p:txBody>
          <a:bodyPr vert="horz" anchor="ctr"/>
          <a:lstStyle>
            <a:lvl1pPr marL="0" marR="0" indent="0" algn="l" defTabSz="1433779" rtl="0" eaLnBrk="1" fontAlgn="auto" latinLnBrk="0" hangingPunct="1">
              <a:lnSpc>
                <a:spcPct val="100000"/>
              </a:lnSpc>
              <a:spcBef>
                <a:spcPct val="0"/>
              </a:spcBef>
              <a:spcAft>
                <a:spcPts val="0"/>
              </a:spcAft>
              <a:buClrTx/>
              <a:buSzTx/>
              <a:buFont typeface="Arial"/>
              <a:buNone/>
              <a:tabLst/>
              <a:defRPr lang="en-US" sz="3800" b="1" kern="1200" cap="all" spc="200" dirty="0">
                <a:solidFill>
                  <a:schemeClr val="bg1"/>
                </a:solidFill>
                <a:latin typeface="Arial"/>
                <a:ea typeface="+mj-ea"/>
                <a:cs typeface="Arial"/>
              </a:defRPr>
            </a:lvl1pPr>
          </a:lstStyle>
          <a:p>
            <a:pPr lvl="0"/>
            <a:endParaRPr lang="en-US" dirty="0"/>
          </a:p>
        </p:txBody>
      </p:sp>
    </p:spTree>
    <p:extLst>
      <p:ext uri="{BB962C8B-B14F-4D97-AF65-F5344CB8AC3E}">
        <p14:creationId xmlns:p14="http://schemas.microsoft.com/office/powerpoint/2010/main" val="3008018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_Header Left_Purple">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4342943" cy="6858000"/>
          </a:xfrm>
          <a:prstGeom prst="rect">
            <a:avLst/>
          </a:prstGeom>
          <a:solidFill>
            <a:schemeClr val="tx2"/>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3" name="Text Placeholder 2"/>
          <p:cNvSpPr>
            <a:spLocks noGrp="1"/>
          </p:cNvSpPr>
          <p:nvPr>
            <p:ph type="body" sz="quarter" idx="11"/>
          </p:nvPr>
        </p:nvSpPr>
        <p:spPr>
          <a:xfrm>
            <a:off x="250988" y="1987440"/>
            <a:ext cx="3810992" cy="2883120"/>
          </a:xfrm>
          <a:prstGeom prst="rect">
            <a:avLst/>
          </a:prstGeom>
        </p:spPr>
        <p:txBody>
          <a:bodyPr vert="horz" anchor="ctr"/>
          <a:lstStyle>
            <a:lvl1pPr marL="0" marR="0" indent="0" algn="l" defTabSz="1433779" rtl="0" eaLnBrk="1" fontAlgn="auto" latinLnBrk="0" hangingPunct="1">
              <a:lnSpc>
                <a:spcPct val="100000"/>
              </a:lnSpc>
              <a:spcBef>
                <a:spcPct val="0"/>
              </a:spcBef>
              <a:spcAft>
                <a:spcPts val="0"/>
              </a:spcAft>
              <a:buClrTx/>
              <a:buSzTx/>
              <a:buFont typeface="Arial"/>
              <a:buNone/>
              <a:tabLst/>
              <a:defRPr lang="en-US" sz="3800" b="1" kern="1200" cap="all" spc="200" dirty="0">
                <a:solidFill>
                  <a:schemeClr val="bg1"/>
                </a:solidFill>
                <a:latin typeface="Arial"/>
                <a:ea typeface="+mj-ea"/>
                <a:cs typeface="Arial"/>
              </a:defRPr>
            </a:lvl1pPr>
          </a:lstStyle>
          <a:p>
            <a:pPr lvl="0"/>
            <a:endParaRPr lang="en-US" dirty="0"/>
          </a:p>
        </p:txBody>
      </p:sp>
      <p:sp>
        <p:nvSpPr>
          <p:cNvPr id="10" name="Rectangle 9"/>
          <p:cNvSpPr/>
          <p:nvPr userDrawn="1"/>
        </p:nvSpPr>
        <p:spPr>
          <a:xfrm>
            <a:off x="372978" y="0"/>
            <a:ext cx="1026374" cy="137160"/>
          </a:xfrm>
          <a:prstGeom prst="rect">
            <a:avLst/>
          </a:prstGeom>
          <a:solidFill>
            <a:schemeClr val="accent2"/>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12" name="Footer Placeholder 1"/>
          <p:cNvSpPr>
            <a:spLocks noGrp="1"/>
          </p:cNvSpPr>
          <p:nvPr>
            <p:ph type="ftr" sz="quarter" idx="15"/>
          </p:nvPr>
        </p:nvSpPr>
        <p:spPr>
          <a:xfrm>
            <a:off x="4818189" y="6553200"/>
            <a:ext cx="3201234" cy="228600"/>
          </a:xfrm>
        </p:spPr>
        <p:txBody>
          <a:bodyPr/>
          <a:lstStyle>
            <a:lvl1pPr>
              <a:defRPr>
                <a:solidFill>
                  <a:srgbClr val="847870"/>
                </a:solidFill>
              </a:defRPr>
            </a:lvl1pPr>
          </a:lstStyle>
          <a:p>
            <a:endParaRPr lang="en-US" dirty="0">
              <a:latin typeface="Arial"/>
            </a:endParaRPr>
          </a:p>
        </p:txBody>
      </p:sp>
      <p:sp>
        <p:nvSpPr>
          <p:cNvPr id="8" name="Text Placeholder 6"/>
          <p:cNvSpPr>
            <a:spLocks noGrp="1"/>
          </p:cNvSpPr>
          <p:nvPr>
            <p:ph type="body" sz="quarter" idx="10"/>
          </p:nvPr>
        </p:nvSpPr>
        <p:spPr>
          <a:xfrm>
            <a:off x="4814421" y="448235"/>
            <a:ext cx="6588317" cy="6013823"/>
          </a:xfrm>
          <a:prstGeom prst="rect">
            <a:avLst/>
          </a:prstGeom>
        </p:spPr>
        <p:txBody>
          <a:bodyPr vert="horz"/>
          <a:lstStyle>
            <a:lvl1pPr marL="285750" indent="-285750">
              <a:spcAft>
                <a:spcPts val="1200"/>
              </a:spcAft>
              <a:buClr>
                <a:schemeClr val="accent2"/>
              </a:buClr>
              <a:buFont typeface="Arial"/>
              <a:buChar char="•"/>
              <a:defRPr sz="3200">
                <a:solidFill>
                  <a:schemeClr val="tx1"/>
                </a:solidFill>
                <a:latin typeface="Arial"/>
                <a:cs typeface="Arial"/>
              </a:defRPr>
            </a:lvl1pPr>
            <a:lvl2pPr marL="777875" indent="-342900">
              <a:spcAft>
                <a:spcPts val="1200"/>
              </a:spcAft>
              <a:buClr>
                <a:schemeClr val="accent2"/>
              </a:buClr>
              <a:buFont typeface="Arial"/>
              <a:buChar char="•"/>
              <a:defRPr sz="2800">
                <a:solidFill>
                  <a:schemeClr val="tx1"/>
                </a:solidFill>
                <a:latin typeface="Arial"/>
                <a:cs typeface="Arial"/>
              </a:defRPr>
            </a:lvl2pPr>
            <a:lvl3pPr marL="1208087" indent="-285750">
              <a:buClr>
                <a:schemeClr val="tx2">
                  <a:lumMod val="40000"/>
                  <a:lumOff val="60000"/>
                </a:schemeClr>
              </a:buClr>
              <a:buFont typeface="Arial"/>
              <a:buChar char="•"/>
              <a:defRPr sz="2400">
                <a:solidFill>
                  <a:srgbClr val="FFFFFF"/>
                </a:solidFill>
                <a:latin typeface="Arial"/>
                <a:cs typeface="Arial"/>
              </a:defRPr>
            </a:lvl3pPr>
            <a:lvl4pPr marL="1631950" indent="-285750">
              <a:buClr>
                <a:schemeClr val="tx2">
                  <a:lumMod val="40000"/>
                  <a:lumOff val="60000"/>
                </a:schemeClr>
              </a:buClr>
              <a:buFont typeface="Arial"/>
              <a:buChar char="•"/>
              <a:defRPr sz="2400">
                <a:solidFill>
                  <a:srgbClr val="FFFFFF"/>
                </a:solidFill>
                <a:latin typeface="Arial"/>
                <a:cs typeface="Arial"/>
              </a:defRPr>
            </a:lvl4pPr>
            <a:lvl5pPr marL="2114550" indent="-285750">
              <a:buClr>
                <a:schemeClr val="tx2">
                  <a:lumMod val="40000"/>
                  <a:lumOff val="60000"/>
                </a:schemeClr>
              </a:buClr>
              <a:buFont typeface="Arial"/>
              <a:buChar char="•"/>
              <a:defRPr sz="2400">
                <a:solidFill>
                  <a:srgbClr val="FFFFFF"/>
                </a:solidFill>
                <a:latin typeface="Arial"/>
                <a:cs typeface="Aria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3212838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Right_Square Photo_Purple">
    <p:bg>
      <p:bgPr>
        <a:solidFill>
          <a:schemeClr val="bg1"/>
        </a:solidFill>
        <a:effectLst/>
      </p:bgPr>
    </p:bg>
    <p:spTree>
      <p:nvGrpSpPr>
        <p:cNvPr id="1" name=""/>
        <p:cNvGrpSpPr/>
        <p:nvPr/>
      </p:nvGrpSpPr>
      <p:grpSpPr>
        <a:xfrm>
          <a:off x="0" y="0"/>
          <a:ext cx="0" cy="0"/>
          <a:chOff x="0" y="0"/>
          <a:chExt cx="0" cy="0"/>
        </a:xfrm>
      </p:grpSpPr>
      <p:sp>
        <p:nvSpPr>
          <p:cNvPr id="13" name="Rectangle 12"/>
          <p:cNvSpPr>
            <a:spLocks/>
          </p:cNvSpPr>
          <p:nvPr userDrawn="1"/>
        </p:nvSpPr>
        <p:spPr>
          <a:xfrm>
            <a:off x="6859577" y="0"/>
            <a:ext cx="4950303" cy="6867144"/>
          </a:xfrm>
          <a:prstGeom prst="rect">
            <a:avLst/>
          </a:prstGeom>
          <a:solidFill>
            <a:srgbClr val="007041"/>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8" name="Picture Placeholder 7"/>
          <p:cNvSpPr>
            <a:spLocks noGrp="1"/>
          </p:cNvSpPr>
          <p:nvPr>
            <p:ph type="pic" sz="quarter" idx="11" hasCustomPrompt="1"/>
          </p:nvPr>
        </p:nvSpPr>
        <p:spPr>
          <a:xfrm>
            <a:off x="0" y="0"/>
            <a:ext cx="6859786" cy="6858000"/>
          </a:xfrm>
          <a:prstGeom prst="rect">
            <a:avLst/>
          </a:prstGeom>
          <a:solidFill>
            <a:srgbClr val="D9D9D9"/>
          </a:solidFill>
        </p:spPr>
        <p:txBody>
          <a:bodyPr vert="horz" anchor="ctr"/>
          <a:lstStyle>
            <a:lvl1pPr marL="0" indent="0" algn="ctr">
              <a:buNone/>
              <a:defRPr>
                <a:solidFill>
                  <a:srgbClr val="847870"/>
                </a:solidFill>
              </a:defRPr>
            </a:lvl1pPr>
          </a:lstStyle>
          <a:p>
            <a:r>
              <a:rPr lang="en-US" dirty="0"/>
              <a:t>Insert Picture</a:t>
            </a:r>
          </a:p>
        </p:txBody>
      </p:sp>
      <p:sp>
        <p:nvSpPr>
          <p:cNvPr id="9" name="Footer Placeholder 1"/>
          <p:cNvSpPr>
            <a:spLocks noGrp="1"/>
          </p:cNvSpPr>
          <p:nvPr>
            <p:ph type="ftr" sz="quarter" idx="15"/>
          </p:nvPr>
        </p:nvSpPr>
        <p:spPr>
          <a:xfrm>
            <a:off x="7130575" y="6553200"/>
            <a:ext cx="3201234" cy="228600"/>
          </a:xfrm>
        </p:spPr>
        <p:txBody>
          <a:bodyPr/>
          <a:lstStyle>
            <a:lvl1pPr>
              <a:defRPr>
                <a:solidFill>
                  <a:srgbClr val="847870"/>
                </a:solidFill>
              </a:defRPr>
            </a:lvl1pPr>
          </a:lstStyle>
          <a:p>
            <a:endParaRPr lang="en-US" dirty="0">
              <a:latin typeface="Arial"/>
            </a:endParaRPr>
          </a:p>
        </p:txBody>
      </p:sp>
      <p:sp>
        <p:nvSpPr>
          <p:cNvPr id="10" name="Title 1"/>
          <p:cNvSpPr>
            <a:spLocks noGrp="1"/>
          </p:cNvSpPr>
          <p:nvPr>
            <p:ph type="title" hasCustomPrompt="1"/>
          </p:nvPr>
        </p:nvSpPr>
        <p:spPr>
          <a:xfrm>
            <a:off x="7093474" y="269876"/>
            <a:ext cx="4511961" cy="1200695"/>
          </a:xfrm>
          <a:prstGeom prst="rect">
            <a:avLst/>
          </a:prstGeom>
        </p:spPr>
        <p:txBody>
          <a:bodyPr anchor="ctr">
            <a:noAutofit/>
          </a:bodyPr>
          <a:lstStyle>
            <a:lvl1pPr algn="l">
              <a:lnSpc>
                <a:spcPct val="100000"/>
              </a:lnSpc>
              <a:defRPr sz="3800" cap="all" spc="200">
                <a:solidFill>
                  <a:schemeClr val="bg1"/>
                </a:solidFill>
                <a:latin typeface="Arial"/>
                <a:cs typeface="Arial"/>
              </a:defRPr>
            </a:lvl1pPr>
          </a:lstStyle>
          <a:p>
            <a:r>
              <a:rPr lang="en-US" dirty="0"/>
              <a:t>Click here to </a:t>
            </a:r>
            <a:br>
              <a:rPr lang="en-US" dirty="0"/>
            </a:br>
            <a:r>
              <a:rPr lang="en-US" dirty="0"/>
              <a:t>edit Header </a:t>
            </a:r>
          </a:p>
        </p:txBody>
      </p:sp>
      <p:sp>
        <p:nvSpPr>
          <p:cNvPr id="11" name="Text Placeholder 6"/>
          <p:cNvSpPr>
            <a:spLocks noGrp="1"/>
          </p:cNvSpPr>
          <p:nvPr>
            <p:ph type="body" sz="quarter" idx="10"/>
          </p:nvPr>
        </p:nvSpPr>
        <p:spPr>
          <a:xfrm>
            <a:off x="7093474" y="1616076"/>
            <a:ext cx="4499050" cy="4845050"/>
          </a:xfrm>
          <a:prstGeom prst="rect">
            <a:avLst/>
          </a:prstGeom>
        </p:spPr>
        <p:txBody>
          <a:bodyPr vert="horz"/>
          <a:lstStyle>
            <a:lvl1pPr marL="285750" indent="-285750">
              <a:spcAft>
                <a:spcPts val="1200"/>
              </a:spcAft>
              <a:buClr>
                <a:schemeClr val="accent2"/>
              </a:buClr>
              <a:buFont typeface="Arial"/>
              <a:buChar char="•"/>
              <a:defRPr sz="3200">
                <a:solidFill>
                  <a:srgbClr val="FFFFFF"/>
                </a:solidFill>
                <a:latin typeface="Arial"/>
                <a:cs typeface="Arial"/>
              </a:defRPr>
            </a:lvl1pPr>
            <a:lvl2pPr marL="777875" indent="-342900">
              <a:spcAft>
                <a:spcPts val="1200"/>
              </a:spcAft>
              <a:buClr>
                <a:schemeClr val="accent2"/>
              </a:buClr>
              <a:buFont typeface="Arial"/>
              <a:buChar char="•"/>
              <a:defRPr sz="2800">
                <a:solidFill>
                  <a:srgbClr val="FFFFFF"/>
                </a:solidFill>
                <a:latin typeface="Arial"/>
                <a:cs typeface="Arial"/>
              </a:defRPr>
            </a:lvl2pPr>
            <a:lvl3pPr marL="1208087" indent="-285750">
              <a:buClr>
                <a:schemeClr val="tx2">
                  <a:lumMod val="40000"/>
                  <a:lumOff val="60000"/>
                </a:schemeClr>
              </a:buClr>
              <a:buFont typeface="Arial"/>
              <a:buChar char="•"/>
              <a:defRPr sz="2400">
                <a:solidFill>
                  <a:srgbClr val="FFFFFF"/>
                </a:solidFill>
                <a:latin typeface="Arial"/>
                <a:cs typeface="Arial"/>
              </a:defRPr>
            </a:lvl3pPr>
            <a:lvl4pPr marL="1631950" indent="-285750">
              <a:buClr>
                <a:schemeClr val="tx2">
                  <a:lumMod val="40000"/>
                  <a:lumOff val="60000"/>
                </a:schemeClr>
              </a:buClr>
              <a:buFont typeface="Arial"/>
              <a:buChar char="•"/>
              <a:defRPr sz="2400">
                <a:solidFill>
                  <a:srgbClr val="FFFFFF"/>
                </a:solidFill>
                <a:latin typeface="Arial"/>
                <a:cs typeface="Arial"/>
              </a:defRPr>
            </a:lvl4pPr>
            <a:lvl5pPr marL="2114550" indent="-285750">
              <a:buClr>
                <a:schemeClr val="tx2">
                  <a:lumMod val="40000"/>
                  <a:lumOff val="60000"/>
                </a:schemeClr>
              </a:buClr>
              <a:buFont typeface="Arial"/>
              <a:buChar char="•"/>
              <a:defRPr sz="2400">
                <a:solidFill>
                  <a:srgbClr val="FFFFFF"/>
                </a:solidFill>
                <a:latin typeface="Arial"/>
                <a:cs typeface="Arial"/>
              </a:defRPr>
            </a:lvl5pPr>
          </a:lstStyle>
          <a:p>
            <a:pPr lvl="0"/>
            <a:r>
              <a:rPr lang="en-US" dirty="0"/>
              <a:t>Click to edit Master text styles</a:t>
            </a:r>
          </a:p>
          <a:p>
            <a:pPr lvl="1"/>
            <a:r>
              <a:rPr lang="en-US" dirty="0"/>
              <a:t>Second level</a:t>
            </a:r>
          </a:p>
        </p:txBody>
      </p:sp>
      <p:sp>
        <p:nvSpPr>
          <p:cNvPr id="12" name="Rectangle 11"/>
          <p:cNvSpPr/>
          <p:nvPr userDrawn="1"/>
        </p:nvSpPr>
        <p:spPr>
          <a:xfrm>
            <a:off x="7075649" y="0"/>
            <a:ext cx="1026374" cy="137160"/>
          </a:xfrm>
          <a:prstGeom prst="rect">
            <a:avLst/>
          </a:prstGeom>
          <a:solidFill>
            <a:schemeClr val="accent2"/>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Tree>
    <p:extLst>
      <p:ext uri="{BB962C8B-B14F-4D97-AF65-F5344CB8AC3E}">
        <p14:creationId xmlns:p14="http://schemas.microsoft.com/office/powerpoint/2010/main" val="9058856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Left_Square Photo_Purple">
    <p:bg>
      <p:bgPr>
        <a:solidFill>
          <a:schemeClr val="bg1"/>
        </a:solidFill>
        <a:effectLst/>
      </p:bgPr>
    </p:bg>
    <p:spTree>
      <p:nvGrpSpPr>
        <p:cNvPr id="1" name=""/>
        <p:cNvGrpSpPr/>
        <p:nvPr/>
      </p:nvGrpSpPr>
      <p:grpSpPr>
        <a:xfrm>
          <a:off x="0" y="0"/>
          <a:ext cx="0" cy="0"/>
          <a:chOff x="0" y="0"/>
          <a:chExt cx="0" cy="0"/>
        </a:xfrm>
      </p:grpSpPr>
      <p:sp>
        <p:nvSpPr>
          <p:cNvPr id="9" name="Rectangle 8"/>
          <p:cNvSpPr>
            <a:spLocks/>
          </p:cNvSpPr>
          <p:nvPr userDrawn="1"/>
        </p:nvSpPr>
        <p:spPr>
          <a:xfrm>
            <a:off x="1" y="0"/>
            <a:ext cx="4961610" cy="6867144"/>
          </a:xfrm>
          <a:prstGeom prst="rect">
            <a:avLst/>
          </a:prstGeom>
          <a:solidFill>
            <a:srgbClr val="007041"/>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8" name="Picture Placeholder 7"/>
          <p:cNvSpPr>
            <a:spLocks noGrp="1"/>
          </p:cNvSpPr>
          <p:nvPr>
            <p:ph type="pic" sz="quarter" idx="11" hasCustomPrompt="1"/>
          </p:nvPr>
        </p:nvSpPr>
        <p:spPr>
          <a:xfrm>
            <a:off x="4945238" y="0"/>
            <a:ext cx="6859786" cy="6858000"/>
          </a:xfrm>
          <a:prstGeom prst="rect">
            <a:avLst/>
          </a:prstGeom>
          <a:solidFill>
            <a:srgbClr val="D9D9D9"/>
          </a:solidFill>
        </p:spPr>
        <p:txBody>
          <a:bodyPr vert="horz" anchor="ctr"/>
          <a:lstStyle>
            <a:lvl1pPr marL="0" indent="0" algn="ctr">
              <a:buNone/>
              <a:defRPr>
                <a:solidFill>
                  <a:schemeClr val="tx1"/>
                </a:solidFill>
                <a:latin typeface="Arial"/>
                <a:cs typeface="Arial"/>
              </a:defRPr>
            </a:lvl1pPr>
          </a:lstStyle>
          <a:p>
            <a:r>
              <a:rPr lang="en-US" dirty="0"/>
              <a:t>Insert Picture</a:t>
            </a:r>
          </a:p>
        </p:txBody>
      </p:sp>
      <p:sp>
        <p:nvSpPr>
          <p:cNvPr id="15" name="Footer Placeholder 1"/>
          <p:cNvSpPr>
            <a:spLocks noGrp="1"/>
          </p:cNvSpPr>
          <p:nvPr>
            <p:ph type="ftr" sz="quarter" idx="15"/>
          </p:nvPr>
        </p:nvSpPr>
        <p:spPr>
          <a:xfrm>
            <a:off x="282498" y="6553200"/>
            <a:ext cx="3201234" cy="228600"/>
          </a:xfrm>
        </p:spPr>
        <p:txBody>
          <a:bodyPr/>
          <a:lstStyle>
            <a:lvl1pPr>
              <a:defRPr>
                <a:solidFill>
                  <a:srgbClr val="847870"/>
                </a:solidFill>
              </a:defRPr>
            </a:lvl1pPr>
          </a:lstStyle>
          <a:p>
            <a:endParaRPr lang="en-US" dirty="0">
              <a:latin typeface="Arial"/>
            </a:endParaRPr>
          </a:p>
        </p:txBody>
      </p:sp>
      <p:sp>
        <p:nvSpPr>
          <p:cNvPr id="13" name="Rectangle 12"/>
          <p:cNvSpPr/>
          <p:nvPr userDrawn="1"/>
        </p:nvSpPr>
        <p:spPr>
          <a:xfrm>
            <a:off x="298268" y="0"/>
            <a:ext cx="1026374" cy="137160"/>
          </a:xfrm>
          <a:prstGeom prst="rect">
            <a:avLst/>
          </a:prstGeom>
          <a:solidFill>
            <a:schemeClr val="accent2"/>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11" name="Title 1"/>
          <p:cNvSpPr>
            <a:spLocks noGrp="1"/>
          </p:cNvSpPr>
          <p:nvPr>
            <p:ph type="title" hasCustomPrompt="1"/>
          </p:nvPr>
        </p:nvSpPr>
        <p:spPr>
          <a:xfrm>
            <a:off x="249121" y="269876"/>
            <a:ext cx="4511961" cy="1200695"/>
          </a:xfrm>
          <a:prstGeom prst="rect">
            <a:avLst/>
          </a:prstGeom>
        </p:spPr>
        <p:txBody>
          <a:bodyPr anchor="ctr">
            <a:noAutofit/>
          </a:bodyPr>
          <a:lstStyle>
            <a:lvl1pPr algn="l">
              <a:lnSpc>
                <a:spcPct val="100000"/>
              </a:lnSpc>
              <a:defRPr sz="3800" cap="all" spc="200">
                <a:solidFill>
                  <a:schemeClr val="bg1"/>
                </a:solidFill>
                <a:latin typeface="Arial"/>
                <a:cs typeface="Arial"/>
              </a:defRPr>
            </a:lvl1pPr>
          </a:lstStyle>
          <a:p>
            <a:r>
              <a:rPr lang="en-US" dirty="0"/>
              <a:t>Click here to </a:t>
            </a:r>
            <a:br>
              <a:rPr lang="en-US" dirty="0"/>
            </a:br>
            <a:r>
              <a:rPr lang="en-US" dirty="0"/>
              <a:t>edit Header </a:t>
            </a:r>
          </a:p>
        </p:txBody>
      </p:sp>
      <p:sp>
        <p:nvSpPr>
          <p:cNvPr id="14" name="Text Placeholder 6"/>
          <p:cNvSpPr>
            <a:spLocks noGrp="1"/>
          </p:cNvSpPr>
          <p:nvPr>
            <p:ph type="body" sz="quarter" idx="10"/>
          </p:nvPr>
        </p:nvSpPr>
        <p:spPr>
          <a:xfrm>
            <a:off x="249121" y="1616076"/>
            <a:ext cx="4499050" cy="4845050"/>
          </a:xfrm>
          <a:prstGeom prst="rect">
            <a:avLst/>
          </a:prstGeom>
        </p:spPr>
        <p:txBody>
          <a:bodyPr vert="horz"/>
          <a:lstStyle>
            <a:lvl1pPr marL="285750" indent="-285750">
              <a:spcAft>
                <a:spcPts val="1200"/>
              </a:spcAft>
              <a:buClr>
                <a:schemeClr val="accent2"/>
              </a:buClr>
              <a:buFont typeface="Arial"/>
              <a:buChar char="•"/>
              <a:defRPr sz="3200">
                <a:solidFill>
                  <a:srgbClr val="FFFFFF"/>
                </a:solidFill>
                <a:latin typeface="Arial"/>
                <a:cs typeface="Arial"/>
              </a:defRPr>
            </a:lvl1pPr>
            <a:lvl2pPr marL="777875" indent="-342900">
              <a:spcAft>
                <a:spcPts val="1200"/>
              </a:spcAft>
              <a:buClr>
                <a:schemeClr val="accent2"/>
              </a:buClr>
              <a:buFont typeface="Arial"/>
              <a:buChar char="•"/>
              <a:defRPr sz="2800">
                <a:solidFill>
                  <a:srgbClr val="FFFFFF"/>
                </a:solidFill>
                <a:latin typeface="Arial"/>
                <a:cs typeface="Arial"/>
              </a:defRPr>
            </a:lvl2pPr>
            <a:lvl3pPr marL="1208087" indent="-285750">
              <a:buClr>
                <a:schemeClr val="tx2">
                  <a:lumMod val="40000"/>
                  <a:lumOff val="60000"/>
                </a:schemeClr>
              </a:buClr>
              <a:buFont typeface="Arial"/>
              <a:buChar char="•"/>
              <a:defRPr sz="2400">
                <a:solidFill>
                  <a:srgbClr val="FFFFFF"/>
                </a:solidFill>
                <a:latin typeface="Arial"/>
                <a:cs typeface="Arial"/>
              </a:defRPr>
            </a:lvl3pPr>
            <a:lvl4pPr marL="1631950" indent="-285750">
              <a:buClr>
                <a:schemeClr val="tx2">
                  <a:lumMod val="40000"/>
                  <a:lumOff val="60000"/>
                </a:schemeClr>
              </a:buClr>
              <a:buFont typeface="Arial"/>
              <a:buChar char="•"/>
              <a:defRPr sz="2400">
                <a:solidFill>
                  <a:srgbClr val="FFFFFF"/>
                </a:solidFill>
                <a:latin typeface="Arial"/>
                <a:cs typeface="Arial"/>
              </a:defRPr>
            </a:lvl4pPr>
            <a:lvl5pPr marL="2114550" indent="-285750">
              <a:buClr>
                <a:schemeClr val="tx2">
                  <a:lumMod val="40000"/>
                  <a:lumOff val="60000"/>
                </a:schemeClr>
              </a:buClr>
              <a:buFont typeface="Arial"/>
              <a:buChar char="•"/>
              <a:defRPr sz="2400">
                <a:solidFill>
                  <a:srgbClr val="FFFFFF"/>
                </a:solidFill>
                <a:latin typeface="Arial"/>
                <a:cs typeface="Aria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586721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Right_Square Photo_White">
    <p:bg>
      <p:bgPr>
        <a:solidFill>
          <a:schemeClr val="bg1"/>
        </a:solidFill>
        <a:effectLst/>
      </p:bgPr>
    </p:bg>
    <p:spTree>
      <p:nvGrpSpPr>
        <p:cNvPr id="1" name=""/>
        <p:cNvGrpSpPr/>
        <p:nvPr/>
      </p:nvGrpSpPr>
      <p:grpSpPr>
        <a:xfrm>
          <a:off x="0" y="0"/>
          <a:ext cx="0" cy="0"/>
          <a:chOff x="0" y="0"/>
          <a:chExt cx="0" cy="0"/>
        </a:xfrm>
      </p:grpSpPr>
      <p:sp>
        <p:nvSpPr>
          <p:cNvPr id="13" name="Rectangle 12"/>
          <p:cNvSpPr>
            <a:spLocks/>
          </p:cNvSpPr>
          <p:nvPr userDrawn="1"/>
        </p:nvSpPr>
        <p:spPr>
          <a:xfrm>
            <a:off x="6867049" y="0"/>
            <a:ext cx="4942831" cy="6867144"/>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FFFFFF"/>
              </a:solidFill>
              <a:latin typeface="Arial"/>
            </a:endParaRPr>
          </a:p>
        </p:txBody>
      </p:sp>
      <p:sp>
        <p:nvSpPr>
          <p:cNvPr id="8" name="Picture Placeholder 7"/>
          <p:cNvSpPr>
            <a:spLocks noGrp="1"/>
          </p:cNvSpPr>
          <p:nvPr>
            <p:ph type="pic" sz="quarter" idx="11" hasCustomPrompt="1"/>
          </p:nvPr>
        </p:nvSpPr>
        <p:spPr>
          <a:xfrm>
            <a:off x="0" y="0"/>
            <a:ext cx="6859786" cy="6858000"/>
          </a:xfrm>
          <a:prstGeom prst="rect">
            <a:avLst/>
          </a:prstGeom>
          <a:solidFill>
            <a:srgbClr val="D9D9D9"/>
          </a:solidFill>
        </p:spPr>
        <p:txBody>
          <a:bodyPr vert="horz" anchor="ctr"/>
          <a:lstStyle>
            <a:lvl1pPr marL="0" indent="0" algn="ctr">
              <a:buNone/>
              <a:defRPr>
                <a:solidFill>
                  <a:schemeClr val="tx1"/>
                </a:solidFill>
              </a:defRPr>
            </a:lvl1pPr>
          </a:lstStyle>
          <a:p>
            <a:r>
              <a:rPr lang="en-US" dirty="0"/>
              <a:t>Insert Picture</a:t>
            </a:r>
          </a:p>
        </p:txBody>
      </p:sp>
      <p:sp>
        <p:nvSpPr>
          <p:cNvPr id="9" name="Footer Placeholder 1"/>
          <p:cNvSpPr>
            <a:spLocks noGrp="1"/>
          </p:cNvSpPr>
          <p:nvPr>
            <p:ph type="ftr" sz="quarter" idx="15"/>
          </p:nvPr>
        </p:nvSpPr>
        <p:spPr>
          <a:xfrm>
            <a:off x="7130575" y="6553200"/>
            <a:ext cx="3201234" cy="228600"/>
          </a:xfrm>
        </p:spPr>
        <p:txBody>
          <a:bodyPr/>
          <a:lstStyle>
            <a:lvl1pPr>
              <a:defRPr>
                <a:solidFill>
                  <a:srgbClr val="847870"/>
                </a:solidFill>
              </a:defRPr>
            </a:lvl1pPr>
          </a:lstStyle>
          <a:p>
            <a:endParaRPr lang="en-US" dirty="0">
              <a:latin typeface="Arial"/>
            </a:endParaRPr>
          </a:p>
        </p:txBody>
      </p:sp>
      <p:sp>
        <p:nvSpPr>
          <p:cNvPr id="12" name="Rectangle 11"/>
          <p:cNvSpPr/>
          <p:nvPr userDrawn="1"/>
        </p:nvSpPr>
        <p:spPr>
          <a:xfrm>
            <a:off x="7075649" y="0"/>
            <a:ext cx="1026374" cy="137160"/>
          </a:xfrm>
          <a:prstGeom prst="rect">
            <a:avLst/>
          </a:prstGeom>
          <a:solidFill>
            <a:schemeClr val="accent2"/>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11" name="Title 1"/>
          <p:cNvSpPr>
            <a:spLocks noGrp="1"/>
          </p:cNvSpPr>
          <p:nvPr>
            <p:ph type="title" hasCustomPrompt="1"/>
          </p:nvPr>
        </p:nvSpPr>
        <p:spPr>
          <a:xfrm>
            <a:off x="7093474" y="269876"/>
            <a:ext cx="4511961" cy="1200695"/>
          </a:xfrm>
          <a:prstGeom prst="rect">
            <a:avLst/>
          </a:prstGeom>
        </p:spPr>
        <p:txBody>
          <a:bodyPr anchor="ctr">
            <a:noAutofit/>
          </a:bodyPr>
          <a:lstStyle>
            <a:lvl1pPr algn="l">
              <a:lnSpc>
                <a:spcPct val="100000"/>
              </a:lnSpc>
              <a:defRPr sz="3800" cap="all" spc="200">
                <a:solidFill>
                  <a:schemeClr val="tx2"/>
                </a:solidFill>
                <a:latin typeface="Arial"/>
                <a:cs typeface="Arial"/>
              </a:defRPr>
            </a:lvl1pPr>
          </a:lstStyle>
          <a:p>
            <a:r>
              <a:rPr lang="en-US" dirty="0"/>
              <a:t>Click here to </a:t>
            </a:r>
            <a:br>
              <a:rPr lang="en-US" dirty="0"/>
            </a:br>
            <a:r>
              <a:rPr lang="en-US" dirty="0"/>
              <a:t>edit Header </a:t>
            </a:r>
          </a:p>
        </p:txBody>
      </p:sp>
      <p:sp>
        <p:nvSpPr>
          <p:cNvPr id="15" name="Text Placeholder 6"/>
          <p:cNvSpPr>
            <a:spLocks noGrp="1"/>
          </p:cNvSpPr>
          <p:nvPr>
            <p:ph type="body" sz="quarter" idx="10"/>
          </p:nvPr>
        </p:nvSpPr>
        <p:spPr>
          <a:xfrm>
            <a:off x="7093474" y="1616076"/>
            <a:ext cx="4499050" cy="4845050"/>
          </a:xfrm>
          <a:prstGeom prst="rect">
            <a:avLst/>
          </a:prstGeom>
        </p:spPr>
        <p:txBody>
          <a:bodyPr vert="horz"/>
          <a:lstStyle>
            <a:lvl1pPr marL="285750" indent="-285750">
              <a:spcAft>
                <a:spcPts val="1200"/>
              </a:spcAft>
              <a:buClr>
                <a:schemeClr val="accent2"/>
              </a:buClr>
              <a:buFont typeface="Arial"/>
              <a:buChar char="•"/>
              <a:defRPr sz="3200">
                <a:solidFill>
                  <a:schemeClr val="tx1"/>
                </a:solidFill>
                <a:latin typeface="Arial"/>
                <a:cs typeface="Arial"/>
              </a:defRPr>
            </a:lvl1pPr>
            <a:lvl2pPr marL="777875" indent="-342900">
              <a:spcAft>
                <a:spcPts val="1200"/>
              </a:spcAft>
              <a:buClr>
                <a:schemeClr val="accent2"/>
              </a:buClr>
              <a:buFont typeface="Arial"/>
              <a:buChar char="•"/>
              <a:defRPr sz="3200">
                <a:solidFill>
                  <a:schemeClr val="tx1"/>
                </a:solidFill>
                <a:latin typeface="Arial"/>
                <a:cs typeface="Arial"/>
              </a:defRPr>
            </a:lvl2pPr>
            <a:lvl3pPr marL="1208087" indent="-285750">
              <a:buClr>
                <a:schemeClr val="tx2">
                  <a:lumMod val="40000"/>
                  <a:lumOff val="60000"/>
                </a:schemeClr>
              </a:buClr>
              <a:buFont typeface="Arial"/>
              <a:buChar char="•"/>
              <a:defRPr sz="2400">
                <a:solidFill>
                  <a:srgbClr val="FFFFFF"/>
                </a:solidFill>
                <a:latin typeface="Arial"/>
                <a:cs typeface="Arial"/>
              </a:defRPr>
            </a:lvl3pPr>
            <a:lvl4pPr marL="1631950" indent="-285750">
              <a:buClr>
                <a:schemeClr val="tx2">
                  <a:lumMod val="40000"/>
                  <a:lumOff val="60000"/>
                </a:schemeClr>
              </a:buClr>
              <a:buFont typeface="Arial"/>
              <a:buChar char="•"/>
              <a:defRPr sz="2400">
                <a:solidFill>
                  <a:srgbClr val="FFFFFF"/>
                </a:solidFill>
                <a:latin typeface="Arial"/>
                <a:cs typeface="Arial"/>
              </a:defRPr>
            </a:lvl4pPr>
            <a:lvl5pPr marL="2114550" indent="-285750">
              <a:buClr>
                <a:schemeClr val="tx2">
                  <a:lumMod val="40000"/>
                  <a:lumOff val="60000"/>
                </a:schemeClr>
              </a:buClr>
              <a:buFont typeface="Arial"/>
              <a:buChar char="•"/>
              <a:defRPr sz="2400">
                <a:solidFill>
                  <a:srgbClr val="FFFFFF"/>
                </a:solidFill>
                <a:latin typeface="Arial"/>
                <a:cs typeface="Aria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58713739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Left_Square Photo_White">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1" y="0"/>
            <a:ext cx="11809879" cy="6858000"/>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8" name="Picture Placeholder 7"/>
          <p:cNvSpPr>
            <a:spLocks noGrp="1"/>
          </p:cNvSpPr>
          <p:nvPr>
            <p:ph type="pic" sz="quarter" idx="11" hasCustomPrompt="1"/>
          </p:nvPr>
        </p:nvSpPr>
        <p:spPr>
          <a:xfrm>
            <a:off x="4945238" y="0"/>
            <a:ext cx="6859786" cy="6858000"/>
          </a:xfrm>
          <a:prstGeom prst="rect">
            <a:avLst/>
          </a:prstGeom>
          <a:solidFill>
            <a:srgbClr val="D9D9D9"/>
          </a:solidFill>
        </p:spPr>
        <p:txBody>
          <a:bodyPr vert="horz" anchor="ctr"/>
          <a:lstStyle>
            <a:lvl1pPr marL="0" indent="0" algn="ctr">
              <a:buNone/>
              <a:defRPr>
                <a:solidFill>
                  <a:schemeClr val="tx1"/>
                </a:solidFill>
                <a:latin typeface="Arial"/>
                <a:cs typeface="Arial"/>
              </a:defRPr>
            </a:lvl1pPr>
          </a:lstStyle>
          <a:p>
            <a:r>
              <a:rPr lang="en-US" dirty="0"/>
              <a:t>Insert Picture</a:t>
            </a:r>
          </a:p>
        </p:txBody>
      </p:sp>
      <p:sp>
        <p:nvSpPr>
          <p:cNvPr id="15" name="Footer Placeholder 1"/>
          <p:cNvSpPr>
            <a:spLocks noGrp="1"/>
          </p:cNvSpPr>
          <p:nvPr>
            <p:ph type="ftr" sz="quarter" idx="15"/>
          </p:nvPr>
        </p:nvSpPr>
        <p:spPr>
          <a:xfrm>
            <a:off x="282498" y="6553200"/>
            <a:ext cx="3201234" cy="228600"/>
          </a:xfrm>
        </p:spPr>
        <p:txBody>
          <a:bodyPr/>
          <a:lstStyle>
            <a:lvl1pPr>
              <a:defRPr>
                <a:solidFill>
                  <a:srgbClr val="847870"/>
                </a:solidFill>
              </a:defRPr>
            </a:lvl1pPr>
          </a:lstStyle>
          <a:p>
            <a:endParaRPr lang="en-US" dirty="0">
              <a:latin typeface="Arial"/>
            </a:endParaRPr>
          </a:p>
        </p:txBody>
      </p:sp>
      <p:sp>
        <p:nvSpPr>
          <p:cNvPr id="14" name="Title 1"/>
          <p:cNvSpPr>
            <a:spLocks noGrp="1"/>
          </p:cNvSpPr>
          <p:nvPr>
            <p:ph type="title" hasCustomPrompt="1"/>
          </p:nvPr>
        </p:nvSpPr>
        <p:spPr>
          <a:xfrm>
            <a:off x="249121" y="269876"/>
            <a:ext cx="4511961" cy="1200695"/>
          </a:xfrm>
          <a:prstGeom prst="rect">
            <a:avLst/>
          </a:prstGeom>
        </p:spPr>
        <p:txBody>
          <a:bodyPr anchor="ctr">
            <a:noAutofit/>
          </a:bodyPr>
          <a:lstStyle>
            <a:lvl1pPr algn="l">
              <a:lnSpc>
                <a:spcPct val="100000"/>
              </a:lnSpc>
              <a:defRPr sz="3800" cap="all" spc="200">
                <a:solidFill>
                  <a:schemeClr val="tx2"/>
                </a:solidFill>
                <a:latin typeface="Arial"/>
                <a:cs typeface="Arial"/>
              </a:defRPr>
            </a:lvl1pPr>
          </a:lstStyle>
          <a:p>
            <a:r>
              <a:rPr lang="en-US" dirty="0"/>
              <a:t>Click here to </a:t>
            </a:r>
            <a:br>
              <a:rPr lang="en-US" dirty="0"/>
            </a:br>
            <a:r>
              <a:rPr lang="en-US" dirty="0"/>
              <a:t>edit Header </a:t>
            </a:r>
          </a:p>
        </p:txBody>
      </p:sp>
      <p:sp>
        <p:nvSpPr>
          <p:cNvPr id="16" name="Text Placeholder 6"/>
          <p:cNvSpPr>
            <a:spLocks noGrp="1"/>
          </p:cNvSpPr>
          <p:nvPr>
            <p:ph type="body" sz="quarter" idx="10"/>
          </p:nvPr>
        </p:nvSpPr>
        <p:spPr>
          <a:xfrm>
            <a:off x="249121" y="1616076"/>
            <a:ext cx="4499050" cy="4845050"/>
          </a:xfrm>
          <a:prstGeom prst="rect">
            <a:avLst/>
          </a:prstGeom>
        </p:spPr>
        <p:txBody>
          <a:bodyPr vert="horz"/>
          <a:lstStyle>
            <a:lvl1pPr marL="285750" indent="-285750">
              <a:spcAft>
                <a:spcPts val="1200"/>
              </a:spcAft>
              <a:buClr>
                <a:schemeClr val="accent2"/>
              </a:buClr>
              <a:buFont typeface="Arial"/>
              <a:buChar char="•"/>
              <a:defRPr sz="3200">
                <a:solidFill>
                  <a:schemeClr val="tx1"/>
                </a:solidFill>
                <a:latin typeface="Arial"/>
                <a:cs typeface="Arial"/>
              </a:defRPr>
            </a:lvl1pPr>
            <a:lvl2pPr marL="777875" indent="-342900">
              <a:spcAft>
                <a:spcPts val="1200"/>
              </a:spcAft>
              <a:buClr>
                <a:schemeClr val="accent2"/>
              </a:buClr>
              <a:buFont typeface="Arial"/>
              <a:buChar char="•"/>
              <a:defRPr sz="2800">
                <a:solidFill>
                  <a:schemeClr val="tx1"/>
                </a:solidFill>
                <a:latin typeface="Arial"/>
                <a:cs typeface="Arial"/>
              </a:defRPr>
            </a:lvl2pPr>
            <a:lvl3pPr marL="1208087" indent="-285750">
              <a:buClr>
                <a:schemeClr val="tx2">
                  <a:lumMod val="40000"/>
                  <a:lumOff val="60000"/>
                </a:schemeClr>
              </a:buClr>
              <a:buFont typeface="Arial"/>
              <a:buChar char="•"/>
              <a:defRPr sz="2400">
                <a:solidFill>
                  <a:srgbClr val="FFFFFF"/>
                </a:solidFill>
                <a:latin typeface="Arial"/>
                <a:cs typeface="Arial"/>
              </a:defRPr>
            </a:lvl3pPr>
            <a:lvl4pPr marL="1631950" indent="-285750">
              <a:buClr>
                <a:schemeClr val="tx2">
                  <a:lumMod val="40000"/>
                  <a:lumOff val="60000"/>
                </a:schemeClr>
              </a:buClr>
              <a:buFont typeface="Arial"/>
              <a:buChar char="•"/>
              <a:defRPr sz="2400">
                <a:solidFill>
                  <a:srgbClr val="FFFFFF"/>
                </a:solidFill>
                <a:latin typeface="Arial"/>
                <a:cs typeface="Arial"/>
              </a:defRPr>
            </a:lvl4pPr>
            <a:lvl5pPr marL="2114550" indent="-285750">
              <a:buClr>
                <a:schemeClr val="tx2">
                  <a:lumMod val="40000"/>
                  <a:lumOff val="60000"/>
                </a:schemeClr>
              </a:buClr>
              <a:buFont typeface="Arial"/>
              <a:buChar char="•"/>
              <a:defRPr sz="2400">
                <a:solidFill>
                  <a:srgbClr val="FFFFFF"/>
                </a:solidFill>
                <a:latin typeface="Arial"/>
                <a:cs typeface="Arial"/>
              </a:defRPr>
            </a:lvl5pPr>
          </a:lstStyle>
          <a:p>
            <a:pPr lvl="0"/>
            <a:r>
              <a:rPr lang="en-US" dirty="0"/>
              <a:t>Click to edit Master text styles</a:t>
            </a:r>
          </a:p>
          <a:p>
            <a:pPr lvl="1"/>
            <a:r>
              <a:rPr lang="en-US" dirty="0"/>
              <a:t>Second level</a:t>
            </a:r>
          </a:p>
        </p:txBody>
      </p:sp>
      <p:sp>
        <p:nvSpPr>
          <p:cNvPr id="17" name="Rectangle 16"/>
          <p:cNvSpPr/>
          <p:nvPr userDrawn="1"/>
        </p:nvSpPr>
        <p:spPr>
          <a:xfrm>
            <a:off x="298268" y="0"/>
            <a:ext cx="1026374" cy="137160"/>
          </a:xfrm>
          <a:prstGeom prst="rect">
            <a:avLst/>
          </a:prstGeom>
          <a:solidFill>
            <a:schemeClr val="accent2"/>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Tree>
    <p:extLst>
      <p:ext uri="{BB962C8B-B14F-4D97-AF65-F5344CB8AC3E}">
        <p14:creationId xmlns:p14="http://schemas.microsoft.com/office/powerpoint/2010/main" val="3843964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A1590-39E5-49E1-B535-E19A1FE9BB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931CE7-1CC8-4CBB-9795-8EF31DA9FAD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AE92CD-F26C-41C5-B300-38A5F702B982}"/>
              </a:ext>
            </a:extLst>
          </p:cNvPr>
          <p:cNvSpPr>
            <a:spLocks noGrp="1"/>
          </p:cNvSpPr>
          <p:nvPr>
            <p:ph type="dt" sz="half" idx="10"/>
          </p:nvPr>
        </p:nvSpPr>
        <p:spPr/>
        <p:txBody>
          <a:bodyPr/>
          <a:lstStyle/>
          <a:p>
            <a:fld id="{81C7EA09-B708-4D84-B79E-243A464C810C}" type="datetimeFigureOut">
              <a:rPr lang="en-US" smtClean="0"/>
              <a:t>5/12/2021</a:t>
            </a:fld>
            <a:endParaRPr lang="en-US"/>
          </a:p>
        </p:txBody>
      </p:sp>
      <p:sp>
        <p:nvSpPr>
          <p:cNvPr id="5" name="Footer Placeholder 4">
            <a:extLst>
              <a:ext uri="{FF2B5EF4-FFF2-40B4-BE49-F238E27FC236}">
                <a16:creationId xmlns:a16="http://schemas.microsoft.com/office/drawing/2014/main" id="{9B86CBDB-A629-4021-8A9E-83D7DFE5EB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E1C91F-2ABF-4747-87F0-955089D0F388}"/>
              </a:ext>
            </a:extLst>
          </p:cNvPr>
          <p:cNvSpPr>
            <a:spLocks noGrp="1"/>
          </p:cNvSpPr>
          <p:nvPr>
            <p:ph type="sldNum" sz="quarter" idx="12"/>
          </p:nvPr>
        </p:nvSpPr>
        <p:spPr/>
        <p:txBody>
          <a:bodyPr/>
          <a:lstStyle/>
          <a:p>
            <a:fld id="{3D8F460A-1FCE-44DB-A61B-38E6960D040A}" type="slidenum">
              <a:rPr lang="en-US" smtClean="0"/>
              <a:t>‹#›</a:t>
            </a:fld>
            <a:endParaRPr lang="en-US"/>
          </a:p>
        </p:txBody>
      </p:sp>
    </p:spTree>
    <p:extLst>
      <p:ext uri="{BB962C8B-B14F-4D97-AF65-F5344CB8AC3E}">
        <p14:creationId xmlns:p14="http://schemas.microsoft.com/office/powerpoint/2010/main" val="13677140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Left_Photo_Purple">
    <p:bg>
      <p:bgPr>
        <a:solidFill>
          <a:schemeClr val="bg1"/>
        </a:solidFill>
        <a:effectLst/>
      </p:bgPr>
    </p:bg>
    <p:spTree>
      <p:nvGrpSpPr>
        <p:cNvPr id="1" name=""/>
        <p:cNvGrpSpPr/>
        <p:nvPr/>
      </p:nvGrpSpPr>
      <p:grpSpPr>
        <a:xfrm>
          <a:off x="0" y="0"/>
          <a:ext cx="0" cy="0"/>
          <a:chOff x="0" y="0"/>
          <a:chExt cx="0" cy="0"/>
        </a:xfrm>
      </p:grpSpPr>
      <p:sp>
        <p:nvSpPr>
          <p:cNvPr id="14" name="Rectangle 13"/>
          <p:cNvSpPr>
            <a:spLocks/>
          </p:cNvSpPr>
          <p:nvPr userDrawn="1"/>
        </p:nvSpPr>
        <p:spPr>
          <a:xfrm>
            <a:off x="2" y="0"/>
            <a:ext cx="6321569" cy="6867144"/>
          </a:xfrm>
          <a:prstGeom prst="rect">
            <a:avLst/>
          </a:prstGeom>
          <a:solidFill>
            <a:srgbClr val="007041"/>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5" name="Picture Placeholder 7"/>
          <p:cNvSpPr>
            <a:spLocks noGrp="1"/>
          </p:cNvSpPr>
          <p:nvPr>
            <p:ph type="pic" sz="quarter" idx="13" hasCustomPrompt="1"/>
          </p:nvPr>
        </p:nvSpPr>
        <p:spPr>
          <a:xfrm>
            <a:off x="6317281" y="-26952"/>
            <a:ext cx="5487829" cy="6884952"/>
          </a:xfrm>
          <a:prstGeom prst="rect">
            <a:avLst/>
          </a:prstGeom>
          <a:solidFill>
            <a:schemeClr val="bg1">
              <a:lumMod val="85000"/>
            </a:schemeClr>
          </a:solidFill>
        </p:spPr>
        <p:txBody>
          <a:bodyPr anchor="ctr"/>
          <a:lstStyle>
            <a:lvl1pPr marL="0" indent="0" algn="ctr">
              <a:buNone/>
              <a:defRPr>
                <a:solidFill>
                  <a:srgbClr val="847870"/>
                </a:solidFill>
                <a:latin typeface="Arial"/>
                <a:cs typeface="Arial"/>
              </a:defRPr>
            </a:lvl1pPr>
          </a:lstStyle>
          <a:p>
            <a:r>
              <a:rPr lang="en-US" dirty="0"/>
              <a:t>Insert Picture</a:t>
            </a:r>
          </a:p>
        </p:txBody>
      </p:sp>
      <p:sp>
        <p:nvSpPr>
          <p:cNvPr id="8" name="Footer Placeholder 1"/>
          <p:cNvSpPr>
            <a:spLocks noGrp="1"/>
          </p:cNvSpPr>
          <p:nvPr>
            <p:ph type="ftr" sz="quarter" idx="15"/>
          </p:nvPr>
        </p:nvSpPr>
        <p:spPr>
          <a:xfrm>
            <a:off x="282498" y="6553200"/>
            <a:ext cx="3201234" cy="228600"/>
          </a:xfrm>
        </p:spPr>
        <p:txBody>
          <a:bodyPr/>
          <a:lstStyle>
            <a:lvl1pPr>
              <a:defRPr>
                <a:solidFill>
                  <a:srgbClr val="847870"/>
                </a:solidFill>
              </a:defRPr>
            </a:lvl1pPr>
          </a:lstStyle>
          <a:p>
            <a:endParaRPr lang="en-US" dirty="0">
              <a:latin typeface="Arial"/>
            </a:endParaRPr>
          </a:p>
        </p:txBody>
      </p:sp>
      <p:sp>
        <p:nvSpPr>
          <p:cNvPr id="11" name="Rectangle 10"/>
          <p:cNvSpPr/>
          <p:nvPr userDrawn="1"/>
        </p:nvSpPr>
        <p:spPr>
          <a:xfrm>
            <a:off x="298268" y="0"/>
            <a:ext cx="1026374" cy="137160"/>
          </a:xfrm>
          <a:prstGeom prst="rect">
            <a:avLst/>
          </a:prstGeom>
          <a:solidFill>
            <a:schemeClr val="accent2"/>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13" name="Title 1"/>
          <p:cNvSpPr>
            <a:spLocks noGrp="1"/>
          </p:cNvSpPr>
          <p:nvPr>
            <p:ph type="title" hasCustomPrompt="1"/>
          </p:nvPr>
        </p:nvSpPr>
        <p:spPr>
          <a:xfrm>
            <a:off x="249120" y="269876"/>
            <a:ext cx="5801946" cy="1200695"/>
          </a:xfrm>
          <a:prstGeom prst="rect">
            <a:avLst/>
          </a:prstGeom>
        </p:spPr>
        <p:txBody>
          <a:bodyPr anchor="ctr">
            <a:noAutofit/>
          </a:bodyPr>
          <a:lstStyle>
            <a:lvl1pPr algn="l">
              <a:lnSpc>
                <a:spcPct val="100000"/>
              </a:lnSpc>
              <a:defRPr sz="3800" cap="all" spc="200">
                <a:solidFill>
                  <a:schemeClr val="bg1"/>
                </a:solidFill>
                <a:latin typeface="Arial"/>
                <a:cs typeface="Arial"/>
              </a:defRPr>
            </a:lvl1pPr>
          </a:lstStyle>
          <a:p>
            <a:r>
              <a:rPr lang="en-US" dirty="0"/>
              <a:t>Click here to </a:t>
            </a:r>
            <a:br>
              <a:rPr lang="en-US" dirty="0"/>
            </a:br>
            <a:r>
              <a:rPr lang="en-US" dirty="0"/>
              <a:t>edit Header </a:t>
            </a:r>
          </a:p>
        </p:txBody>
      </p:sp>
      <p:sp>
        <p:nvSpPr>
          <p:cNvPr id="15" name="Text Placeholder 6"/>
          <p:cNvSpPr>
            <a:spLocks noGrp="1"/>
          </p:cNvSpPr>
          <p:nvPr>
            <p:ph type="body" sz="quarter" idx="10"/>
          </p:nvPr>
        </p:nvSpPr>
        <p:spPr>
          <a:xfrm>
            <a:off x="249120" y="1616076"/>
            <a:ext cx="5785344" cy="4845050"/>
          </a:xfrm>
          <a:prstGeom prst="rect">
            <a:avLst/>
          </a:prstGeom>
        </p:spPr>
        <p:txBody>
          <a:bodyPr vert="horz"/>
          <a:lstStyle>
            <a:lvl1pPr marL="285750" indent="-285750">
              <a:spcAft>
                <a:spcPts val="1200"/>
              </a:spcAft>
              <a:buClr>
                <a:schemeClr val="accent2"/>
              </a:buClr>
              <a:buFont typeface="Arial"/>
              <a:buChar char="•"/>
              <a:defRPr sz="3200">
                <a:solidFill>
                  <a:srgbClr val="FFFFFF"/>
                </a:solidFill>
                <a:latin typeface="Arial"/>
                <a:cs typeface="Arial"/>
              </a:defRPr>
            </a:lvl1pPr>
            <a:lvl2pPr marL="777875" indent="-342900">
              <a:spcAft>
                <a:spcPts val="1200"/>
              </a:spcAft>
              <a:buClr>
                <a:schemeClr val="accent2"/>
              </a:buClr>
              <a:buFont typeface="Arial"/>
              <a:buChar char="•"/>
              <a:defRPr sz="2800">
                <a:solidFill>
                  <a:srgbClr val="FFFFFF"/>
                </a:solidFill>
                <a:latin typeface="Arial"/>
                <a:cs typeface="Arial"/>
              </a:defRPr>
            </a:lvl2pPr>
            <a:lvl3pPr marL="1208087" indent="-285750">
              <a:buClr>
                <a:schemeClr val="tx2">
                  <a:lumMod val="40000"/>
                  <a:lumOff val="60000"/>
                </a:schemeClr>
              </a:buClr>
              <a:buFont typeface="Arial"/>
              <a:buChar char="•"/>
              <a:defRPr sz="2400">
                <a:solidFill>
                  <a:srgbClr val="FFFFFF"/>
                </a:solidFill>
                <a:latin typeface="Arial"/>
                <a:cs typeface="Arial"/>
              </a:defRPr>
            </a:lvl3pPr>
            <a:lvl4pPr marL="1631950" indent="-285750">
              <a:buClr>
                <a:schemeClr val="tx2">
                  <a:lumMod val="40000"/>
                  <a:lumOff val="60000"/>
                </a:schemeClr>
              </a:buClr>
              <a:buFont typeface="Arial"/>
              <a:buChar char="•"/>
              <a:defRPr sz="2400">
                <a:solidFill>
                  <a:srgbClr val="FFFFFF"/>
                </a:solidFill>
                <a:latin typeface="Arial"/>
                <a:cs typeface="Arial"/>
              </a:defRPr>
            </a:lvl4pPr>
            <a:lvl5pPr marL="2114550" indent="-285750">
              <a:buClr>
                <a:schemeClr val="tx2">
                  <a:lumMod val="40000"/>
                  <a:lumOff val="60000"/>
                </a:schemeClr>
              </a:buClr>
              <a:buFont typeface="Arial"/>
              <a:buChar char="•"/>
              <a:defRPr sz="2400">
                <a:solidFill>
                  <a:srgbClr val="FFFFFF"/>
                </a:solidFill>
                <a:latin typeface="Arial"/>
                <a:cs typeface="Aria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764414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Right_Photo_Purple">
    <p:bg>
      <p:bgPr>
        <a:solidFill>
          <a:schemeClr val="bg1"/>
        </a:solidFill>
        <a:effectLst/>
      </p:bgPr>
    </p:bg>
    <p:spTree>
      <p:nvGrpSpPr>
        <p:cNvPr id="1" name=""/>
        <p:cNvGrpSpPr/>
        <p:nvPr/>
      </p:nvGrpSpPr>
      <p:grpSpPr>
        <a:xfrm>
          <a:off x="0" y="0"/>
          <a:ext cx="0" cy="0"/>
          <a:chOff x="0" y="0"/>
          <a:chExt cx="0" cy="0"/>
        </a:xfrm>
      </p:grpSpPr>
      <p:sp>
        <p:nvSpPr>
          <p:cNvPr id="14" name="Rectangle 13"/>
          <p:cNvSpPr>
            <a:spLocks/>
          </p:cNvSpPr>
          <p:nvPr userDrawn="1"/>
        </p:nvSpPr>
        <p:spPr>
          <a:xfrm>
            <a:off x="5487545" y="0"/>
            <a:ext cx="6321569" cy="6867144"/>
          </a:xfrm>
          <a:prstGeom prst="rect">
            <a:avLst/>
          </a:prstGeom>
          <a:solidFill>
            <a:srgbClr val="007041"/>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5" name="Picture Placeholder 7"/>
          <p:cNvSpPr>
            <a:spLocks noGrp="1"/>
          </p:cNvSpPr>
          <p:nvPr>
            <p:ph type="pic" sz="quarter" idx="13" hasCustomPrompt="1"/>
          </p:nvPr>
        </p:nvSpPr>
        <p:spPr>
          <a:xfrm>
            <a:off x="0" y="-26952"/>
            <a:ext cx="5487829" cy="6884952"/>
          </a:xfrm>
          <a:prstGeom prst="rect">
            <a:avLst/>
          </a:prstGeom>
          <a:solidFill>
            <a:schemeClr val="bg1">
              <a:lumMod val="85000"/>
            </a:schemeClr>
          </a:solidFill>
        </p:spPr>
        <p:txBody>
          <a:bodyPr anchor="ctr"/>
          <a:lstStyle>
            <a:lvl1pPr marL="0" indent="0" algn="ctr">
              <a:buNone/>
              <a:defRPr>
                <a:solidFill>
                  <a:srgbClr val="847870"/>
                </a:solidFill>
                <a:latin typeface="Arial"/>
                <a:cs typeface="Arial"/>
              </a:defRPr>
            </a:lvl1pPr>
          </a:lstStyle>
          <a:p>
            <a:r>
              <a:rPr lang="en-US" dirty="0"/>
              <a:t>Insert Picture</a:t>
            </a:r>
          </a:p>
        </p:txBody>
      </p:sp>
      <p:sp>
        <p:nvSpPr>
          <p:cNvPr id="8" name="Footer Placeholder 1"/>
          <p:cNvSpPr>
            <a:spLocks noGrp="1"/>
          </p:cNvSpPr>
          <p:nvPr>
            <p:ph type="ftr" sz="quarter" idx="15"/>
          </p:nvPr>
        </p:nvSpPr>
        <p:spPr>
          <a:xfrm>
            <a:off x="5770041" y="6553200"/>
            <a:ext cx="3201234" cy="228600"/>
          </a:xfrm>
        </p:spPr>
        <p:txBody>
          <a:bodyPr/>
          <a:lstStyle>
            <a:lvl1pPr>
              <a:defRPr>
                <a:solidFill>
                  <a:srgbClr val="847870"/>
                </a:solidFill>
              </a:defRPr>
            </a:lvl1pPr>
          </a:lstStyle>
          <a:p>
            <a:endParaRPr lang="en-US" dirty="0">
              <a:latin typeface="Arial"/>
            </a:endParaRPr>
          </a:p>
        </p:txBody>
      </p:sp>
      <p:sp>
        <p:nvSpPr>
          <p:cNvPr id="11" name="Rectangle 10"/>
          <p:cNvSpPr/>
          <p:nvPr userDrawn="1"/>
        </p:nvSpPr>
        <p:spPr>
          <a:xfrm>
            <a:off x="5785811" y="0"/>
            <a:ext cx="1026374" cy="137160"/>
          </a:xfrm>
          <a:prstGeom prst="rect">
            <a:avLst/>
          </a:prstGeom>
          <a:solidFill>
            <a:schemeClr val="accent2"/>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13" name="Title 1"/>
          <p:cNvSpPr>
            <a:spLocks noGrp="1"/>
          </p:cNvSpPr>
          <p:nvPr>
            <p:ph type="title" hasCustomPrompt="1"/>
          </p:nvPr>
        </p:nvSpPr>
        <p:spPr>
          <a:xfrm>
            <a:off x="5743658" y="269876"/>
            <a:ext cx="5801946" cy="1200695"/>
          </a:xfrm>
          <a:prstGeom prst="rect">
            <a:avLst/>
          </a:prstGeom>
        </p:spPr>
        <p:txBody>
          <a:bodyPr anchor="ctr">
            <a:noAutofit/>
          </a:bodyPr>
          <a:lstStyle>
            <a:lvl1pPr algn="l">
              <a:lnSpc>
                <a:spcPct val="100000"/>
              </a:lnSpc>
              <a:defRPr sz="3800" cap="all" spc="200">
                <a:solidFill>
                  <a:schemeClr val="bg1"/>
                </a:solidFill>
                <a:latin typeface="Arial"/>
                <a:cs typeface="Arial"/>
              </a:defRPr>
            </a:lvl1pPr>
          </a:lstStyle>
          <a:p>
            <a:r>
              <a:rPr lang="en-US" dirty="0"/>
              <a:t>Click here to </a:t>
            </a:r>
            <a:br>
              <a:rPr lang="en-US" dirty="0"/>
            </a:br>
            <a:r>
              <a:rPr lang="en-US" dirty="0"/>
              <a:t>edit Header </a:t>
            </a:r>
          </a:p>
        </p:txBody>
      </p:sp>
      <p:sp>
        <p:nvSpPr>
          <p:cNvPr id="15" name="Text Placeholder 6"/>
          <p:cNvSpPr>
            <a:spLocks noGrp="1"/>
          </p:cNvSpPr>
          <p:nvPr>
            <p:ph type="body" sz="quarter" idx="10"/>
          </p:nvPr>
        </p:nvSpPr>
        <p:spPr>
          <a:xfrm>
            <a:off x="5743658" y="1616076"/>
            <a:ext cx="5785344" cy="4845050"/>
          </a:xfrm>
          <a:prstGeom prst="rect">
            <a:avLst/>
          </a:prstGeom>
        </p:spPr>
        <p:txBody>
          <a:bodyPr vert="horz"/>
          <a:lstStyle>
            <a:lvl1pPr marL="285750" indent="-285750">
              <a:spcAft>
                <a:spcPts val="1200"/>
              </a:spcAft>
              <a:buClr>
                <a:schemeClr val="accent2"/>
              </a:buClr>
              <a:buFont typeface="Arial"/>
              <a:buChar char="•"/>
              <a:defRPr sz="3200">
                <a:solidFill>
                  <a:srgbClr val="FFFFFF"/>
                </a:solidFill>
                <a:latin typeface="Arial"/>
                <a:cs typeface="Arial"/>
              </a:defRPr>
            </a:lvl1pPr>
            <a:lvl2pPr marL="777875" indent="-342900">
              <a:spcAft>
                <a:spcPts val="1200"/>
              </a:spcAft>
              <a:buClr>
                <a:schemeClr val="accent2"/>
              </a:buClr>
              <a:buFont typeface="Arial"/>
              <a:buChar char="•"/>
              <a:defRPr sz="2800">
                <a:solidFill>
                  <a:srgbClr val="FFFFFF"/>
                </a:solidFill>
                <a:latin typeface="Arial"/>
                <a:cs typeface="Arial"/>
              </a:defRPr>
            </a:lvl2pPr>
            <a:lvl3pPr marL="1208087" indent="-285750">
              <a:buClr>
                <a:schemeClr val="tx2">
                  <a:lumMod val="40000"/>
                  <a:lumOff val="60000"/>
                </a:schemeClr>
              </a:buClr>
              <a:buFont typeface="Arial"/>
              <a:buChar char="•"/>
              <a:defRPr sz="2400">
                <a:solidFill>
                  <a:srgbClr val="FFFFFF"/>
                </a:solidFill>
                <a:latin typeface="Arial"/>
                <a:cs typeface="Arial"/>
              </a:defRPr>
            </a:lvl3pPr>
            <a:lvl4pPr marL="1631950" indent="-285750">
              <a:buClr>
                <a:schemeClr val="tx2">
                  <a:lumMod val="40000"/>
                  <a:lumOff val="60000"/>
                </a:schemeClr>
              </a:buClr>
              <a:buFont typeface="Arial"/>
              <a:buChar char="•"/>
              <a:defRPr sz="2400">
                <a:solidFill>
                  <a:srgbClr val="FFFFFF"/>
                </a:solidFill>
                <a:latin typeface="Arial"/>
                <a:cs typeface="Arial"/>
              </a:defRPr>
            </a:lvl4pPr>
            <a:lvl5pPr marL="2114550" indent="-285750">
              <a:buClr>
                <a:schemeClr val="tx2">
                  <a:lumMod val="40000"/>
                  <a:lumOff val="60000"/>
                </a:schemeClr>
              </a:buClr>
              <a:buFont typeface="Arial"/>
              <a:buChar char="•"/>
              <a:defRPr sz="2400">
                <a:solidFill>
                  <a:srgbClr val="FFFFFF"/>
                </a:solidFill>
                <a:latin typeface="Arial"/>
                <a:cs typeface="Aria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41410084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Left_Photo_White">
    <p:bg>
      <p:bgPr>
        <a:solidFill>
          <a:schemeClr val="bg1"/>
        </a:solidFill>
        <a:effectLst/>
      </p:bgPr>
    </p:bg>
    <p:spTree>
      <p:nvGrpSpPr>
        <p:cNvPr id="1" name=""/>
        <p:cNvGrpSpPr/>
        <p:nvPr/>
      </p:nvGrpSpPr>
      <p:grpSpPr>
        <a:xfrm>
          <a:off x="0" y="0"/>
          <a:ext cx="0" cy="0"/>
          <a:chOff x="0" y="0"/>
          <a:chExt cx="0" cy="0"/>
        </a:xfrm>
      </p:grpSpPr>
      <p:sp>
        <p:nvSpPr>
          <p:cNvPr id="10" name="Picture Placeholder 7"/>
          <p:cNvSpPr>
            <a:spLocks noGrp="1"/>
          </p:cNvSpPr>
          <p:nvPr>
            <p:ph type="pic" sz="quarter" idx="13" hasCustomPrompt="1"/>
          </p:nvPr>
        </p:nvSpPr>
        <p:spPr>
          <a:xfrm>
            <a:off x="6317281" y="-26952"/>
            <a:ext cx="5487829" cy="6884952"/>
          </a:xfrm>
          <a:prstGeom prst="rect">
            <a:avLst/>
          </a:prstGeom>
          <a:solidFill>
            <a:schemeClr val="bg1">
              <a:lumMod val="85000"/>
            </a:schemeClr>
          </a:solidFill>
        </p:spPr>
        <p:txBody>
          <a:bodyPr anchor="ctr"/>
          <a:lstStyle>
            <a:lvl1pPr marL="0" indent="0" algn="ctr">
              <a:buNone/>
              <a:defRPr>
                <a:solidFill>
                  <a:srgbClr val="847870"/>
                </a:solidFill>
                <a:latin typeface="Arial"/>
                <a:cs typeface="Arial"/>
              </a:defRPr>
            </a:lvl1pPr>
          </a:lstStyle>
          <a:p>
            <a:r>
              <a:rPr lang="en-US" dirty="0"/>
              <a:t>Insert Picture</a:t>
            </a:r>
          </a:p>
        </p:txBody>
      </p:sp>
      <p:sp>
        <p:nvSpPr>
          <p:cNvPr id="12" name="Footer Placeholder 1"/>
          <p:cNvSpPr>
            <a:spLocks noGrp="1"/>
          </p:cNvSpPr>
          <p:nvPr>
            <p:ph type="ftr" sz="quarter" idx="15"/>
          </p:nvPr>
        </p:nvSpPr>
        <p:spPr>
          <a:xfrm>
            <a:off x="282498" y="6553200"/>
            <a:ext cx="3201234" cy="228600"/>
          </a:xfrm>
        </p:spPr>
        <p:txBody>
          <a:bodyPr/>
          <a:lstStyle>
            <a:lvl1pPr>
              <a:defRPr>
                <a:solidFill>
                  <a:srgbClr val="847870"/>
                </a:solidFill>
              </a:defRPr>
            </a:lvl1pPr>
          </a:lstStyle>
          <a:p>
            <a:endParaRPr lang="en-US" dirty="0">
              <a:latin typeface="Arial"/>
            </a:endParaRPr>
          </a:p>
        </p:txBody>
      </p:sp>
      <p:sp>
        <p:nvSpPr>
          <p:cNvPr id="9" name="Rectangle 8"/>
          <p:cNvSpPr/>
          <p:nvPr userDrawn="1"/>
        </p:nvSpPr>
        <p:spPr>
          <a:xfrm>
            <a:off x="298268" y="0"/>
            <a:ext cx="1026374" cy="137160"/>
          </a:xfrm>
          <a:prstGeom prst="rect">
            <a:avLst/>
          </a:prstGeom>
          <a:solidFill>
            <a:schemeClr val="accent2"/>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13" name="Title 1"/>
          <p:cNvSpPr>
            <a:spLocks noGrp="1"/>
          </p:cNvSpPr>
          <p:nvPr>
            <p:ph type="title" hasCustomPrompt="1"/>
          </p:nvPr>
        </p:nvSpPr>
        <p:spPr>
          <a:xfrm>
            <a:off x="249120" y="269876"/>
            <a:ext cx="5801946" cy="1200695"/>
          </a:xfrm>
          <a:prstGeom prst="rect">
            <a:avLst/>
          </a:prstGeom>
        </p:spPr>
        <p:txBody>
          <a:bodyPr anchor="ctr">
            <a:noAutofit/>
          </a:bodyPr>
          <a:lstStyle>
            <a:lvl1pPr algn="l">
              <a:lnSpc>
                <a:spcPct val="100000"/>
              </a:lnSpc>
              <a:defRPr sz="3800" cap="all" spc="200">
                <a:solidFill>
                  <a:schemeClr val="tx2"/>
                </a:solidFill>
                <a:latin typeface="Arial"/>
                <a:cs typeface="Arial"/>
              </a:defRPr>
            </a:lvl1pPr>
          </a:lstStyle>
          <a:p>
            <a:r>
              <a:rPr lang="en-US" dirty="0"/>
              <a:t>Click here to </a:t>
            </a:r>
            <a:br>
              <a:rPr lang="en-US" dirty="0"/>
            </a:br>
            <a:r>
              <a:rPr lang="en-US" dirty="0"/>
              <a:t>edit Header </a:t>
            </a:r>
          </a:p>
        </p:txBody>
      </p:sp>
      <p:sp>
        <p:nvSpPr>
          <p:cNvPr id="14" name="Text Placeholder 6"/>
          <p:cNvSpPr>
            <a:spLocks noGrp="1"/>
          </p:cNvSpPr>
          <p:nvPr>
            <p:ph type="body" sz="quarter" idx="10"/>
          </p:nvPr>
        </p:nvSpPr>
        <p:spPr>
          <a:xfrm>
            <a:off x="249120" y="1616076"/>
            <a:ext cx="5785344" cy="4845050"/>
          </a:xfrm>
          <a:prstGeom prst="rect">
            <a:avLst/>
          </a:prstGeom>
        </p:spPr>
        <p:txBody>
          <a:bodyPr vert="horz"/>
          <a:lstStyle>
            <a:lvl1pPr marL="285750" indent="-285750">
              <a:spcAft>
                <a:spcPts val="1200"/>
              </a:spcAft>
              <a:buClr>
                <a:schemeClr val="accent2"/>
              </a:buClr>
              <a:buFont typeface="Arial"/>
              <a:buChar char="•"/>
              <a:defRPr sz="3200">
                <a:solidFill>
                  <a:schemeClr val="tx1"/>
                </a:solidFill>
                <a:latin typeface="Arial"/>
                <a:cs typeface="Arial"/>
              </a:defRPr>
            </a:lvl1pPr>
            <a:lvl2pPr marL="777875" indent="-342900">
              <a:spcAft>
                <a:spcPts val="1200"/>
              </a:spcAft>
              <a:buClr>
                <a:schemeClr val="accent2"/>
              </a:buClr>
              <a:buFont typeface="Arial"/>
              <a:buChar char="•"/>
              <a:defRPr sz="2800">
                <a:solidFill>
                  <a:schemeClr val="tx1"/>
                </a:solidFill>
                <a:latin typeface="Arial"/>
                <a:cs typeface="Arial"/>
              </a:defRPr>
            </a:lvl2pPr>
            <a:lvl3pPr marL="1208087" indent="-285750">
              <a:buClr>
                <a:schemeClr val="tx2">
                  <a:lumMod val="40000"/>
                  <a:lumOff val="60000"/>
                </a:schemeClr>
              </a:buClr>
              <a:buFont typeface="Arial"/>
              <a:buChar char="•"/>
              <a:defRPr sz="2400">
                <a:solidFill>
                  <a:srgbClr val="FFFFFF"/>
                </a:solidFill>
                <a:latin typeface="Arial"/>
                <a:cs typeface="Arial"/>
              </a:defRPr>
            </a:lvl3pPr>
            <a:lvl4pPr marL="1631950" indent="-285750">
              <a:buClr>
                <a:schemeClr val="tx2">
                  <a:lumMod val="40000"/>
                  <a:lumOff val="60000"/>
                </a:schemeClr>
              </a:buClr>
              <a:buFont typeface="Arial"/>
              <a:buChar char="•"/>
              <a:defRPr sz="2400">
                <a:solidFill>
                  <a:srgbClr val="FFFFFF"/>
                </a:solidFill>
                <a:latin typeface="Arial"/>
                <a:cs typeface="Arial"/>
              </a:defRPr>
            </a:lvl4pPr>
            <a:lvl5pPr marL="2114550" indent="-285750">
              <a:buClr>
                <a:schemeClr val="tx2">
                  <a:lumMod val="40000"/>
                  <a:lumOff val="60000"/>
                </a:schemeClr>
              </a:buClr>
              <a:buFont typeface="Arial"/>
              <a:buChar char="•"/>
              <a:defRPr sz="2400">
                <a:solidFill>
                  <a:srgbClr val="FFFFFF"/>
                </a:solidFill>
                <a:latin typeface="Arial"/>
                <a:cs typeface="Aria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68574930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Right_Photo_White">
    <p:bg>
      <p:bgPr>
        <a:solidFill>
          <a:schemeClr val="bg1"/>
        </a:solidFill>
        <a:effectLst/>
      </p:bgPr>
    </p:bg>
    <p:spTree>
      <p:nvGrpSpPr>
        <p:cNvPr id="1" name=""/>
        <p:cNvGrpSpPr/>
        <p:nvPr/>
      </p:nvGrpSpPr>
      <p:grpSpPr>
        <a:xfrm>
          <a:off x="0" y="0"/>
          <a:ext cx="0" cy="0"/>
          <a:chOff x="0" y="0"/>
          <a:chExt cx="0" cy="0"/>
        </a:xfrm>
      </p:grpSpPr>
      <p:sp>
        <p:nvSpPr>
          <p:cNvPr id="11" name="Rectangle 10"/>
          <p:cNvSpPr>
            <a:spLocks/>
          </p:cNvSpPr>
          <p:nvPr userDrawn="1"/>
        </p:nvSpPr>
        <p:spPr>
          <a:xfrm>
            <a:off x="5487545" y="0"/>
            <a:ext cx="6321569" cy="6867144"/>
          </a:xfrm>
          <a:prstGeom prst="rect">
            <a:avLst/>
          </a:prstGeom>
          <a:solidFill>
            <a:srgbClr val="FFFFFF"/>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13" name="Picture Placeholder 7"/>
          <p:cNvSpPr>
            <a:spLocks noGrp="1"/>
          </p:cNvSpPr>
          <p:nvPr>
            <p:ph type="pic" sz="quarter" idx="13" hasCustomPrompt="1"/>
          </p:nvPr>
        </p:nvSpPr>
        <p:spPr>
          <a:xfrm>
            <a:off x="0" y="-26952"/>
            <a:ext cx="5487829" cy="6884952"/>
          </a:xfrm>
          <a:prstGeom prst="rect">
            <a:avLst/>
          </a:prstGeom>
          <a:solidFill>
            <a:schemeClr val="bg1">
              <a:lumMod val="85000"/>
            </a:schemeClr>
          </a:solidFill>
        </p:spPr>
        <p:txBody>
          <a:bodyPr anchor="ctr"/>
          <a:lstStyle>
            <a:lvl1pPr marL="0" indent="0" algn="ctr">
              <a:buNone/>
              <a:defRPr>
                <a:solidFill>
                  <a:srgbClr val="847870"/>
                </a:solidFill>
                <a:latin typeface="Arial"/>
                <a:cs typeface="Arial"/>
              </a:defRPr>
            </a:lvl1pPr>
          </a:lstStyle>
          <a:p>
            <a:r>
              <a:rPr lang="en-US" dirty="0"/>
              <a:t>Insert Picture</a:t>
            </a:r>
          </a:p>
        </p:txBody>
      </p:sp>
      <p:sp>
        <p:nvSpPr>
          <p:cNvPr id="14" name="Footer Placeholder 1"/>
          <p:cNvSpPr>
            <a:spLocks noGrp="1"/>
          </p:cNvSpPr>
          <p:nvPr>
            <p:ph type="ftr" sz="quarter" idx="15"/>
          </p:nvPr>
        </p:nvSpPr>
        <p:spPr>
          <a:xfrm>
            <a:off x="5770041" y="6553200"/>
            <a:ext cx="3201234" cy="228600"/>
          </a:xfrm>
        </p:spPr>
        <p:txBody>
          <a:bodyPr/>
          <a:lstStyle>
            <a:lvl1pPr>
              <a:defRPr>
                <a:solidFill>
                  <a:srgbClr val="847870"/>
                </a:solidFill>
              </a:defRPr>
            </a:lvl1pPr>
          </a:lstStyle>
          <a:p>
            <a:endParaRPr lang="en-US" dirty="0">
              <a:latin typeface="Arial"/>
            </a:endParaRPr>
          </a:p>
        </p:txBody>
      </p:sp>
      <p:sp>
        <p:nvSpPr>
          <p:cNvPr id="17" name="Rectangle 16"/>
          <p:cNvSpPr/>
          <p:nvPr userDrawn="1"/>
        </p:nvSpPr>
        <p:spPr>
          <a:xfrm>
            <a:off x="5785811" y="0"/>
            <a:ext cx="1026374" cy="137160"/>
          </a:xfrm>
          <a:prstGeom prst="rect">
            <a:avLst/>
          </a:prstGeom>
          <a:solidFill>
            <a:schemeClr val="accent2"/>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9" name="Title 1"/>
          <p:cNvSpPr>
            <a:spLocks noGrp="1"/>
          </p:cNvSpPr>
          <p:nvPr>
            <p:ph type="title" hasCustomPrompt="1"/>
          </p:nvPr>
        </p:nvSpPr>
        <p:spPr>
          <a:xfrm>
            <a:off x="5743658" y="269876"/>
            <a:ext cx="5801946" cy="1200695"/>
          </a:xfrm>
          <a:prstGeom prst="rect">
            <a:avLst/>
          </a:prstGeom>
        </p:spPr>
        <p:txBody>
          <a:bodyPr anchor="ctr">
            <a:noAutofit/>
          </a:bodyPr>
          <a:lstStyle>
            <a:lvl1pPr algn="l">
              <a:lnSpc>
                <a:spcPct val="100000"/>
              </a:lnSpc>
              <a:defRPr sz="3800" cap="all" spc="200">
                <a:solidFill>
                  <a:schemeClr val="tx2"/>
                </a:solidFill>
                <a:latin typeface="Arial"/>
                <a:cs typeface="Arial"/>
              </a:defRPr>
            </a:lvl1pPr>
          </a:lstStyle>
          <a:p>
            <a:r>
              <a:rPr lang="en-US" dirty="0"/>
              <a:t>Click here to </a:t>
            </a:r>
            <a:br>
              <a:rPr lang="en-US" dirty="0"/>
            </a:br>
            <a:r>
              <a:rPr lang="en-US" dirty="0"/>
              <a:t>edit Header </a:t>
            </a:r>
          </a:p>
        </p:txBody>
      </p:sp>
      <p:sp>
        <p:nvSpPr>
          <p:cNvPr id="10" name="Text Placeholder 6"/>
          <p:cNvSpPr>
            <a:spLocks noGrp="1"/>
          </p:cNvSpPr>
          <p:nvPr>
            <p:ph type="body" sz="quarter" idx="10"/>
          </p:nvPr>
        </p:nvSpPr>
        <p:spPr>
          <a:xfrm>
            <a:off x="5743658" y="1616076"/>
            <a:ext cx="5785344" cy="4845050"/>
          </a:xfrm>
          <a:prstGeom prst="rect">
            <a:avLst/>
          </a:prstGeom>
        </p:spPr>
        <p:txBody>
          <a:bodyPr vert="horz"/>
          <a:lstStyle>
            <a:lvl1pPr marL="285750" indent="-285750">
              <a:spcAft>
                <a:spcPts val="1200"/>
              </a:spcAft>
              <a:buClr>
                <a:schemeClr val="accent2"/>
              </a:buClr>
              <a:buFont typeface="Arial"/>
              <a:buChar char="•"/>
              <a:defRPr sz="3200">
                <a:solidFill>
                  <a:schemeClr val="tx1"/>
                </a:solidFill>
                <a:latin typeface="Arial"/>
                <a:cs typeface="Arial"/>
              </a:defRPr>
            </a:lvl1pPr>
            <a:lvl2pPr marL="777875" indent="-342900">
              <a:spcAft>
                <a:spcPts val="1200"/>
              </a:spcAft>
              <a:buClr>
                <a:schemeClr val="accent2"/>
              </a:buClr>
              <a:buFont typeface="Arial"/>
              <a:buChar char="•"/>
              <a:defRPr sz="2800">
                <a:solidFill>
                  <a:schemeClr val="tx1"/>
                </a:solidFill>
                <a:latin typeface="Arial"/>
                <a:cs typeface="Arial"/>
              </a:defRPr>
            </a:lvl2pPr>
            <a:lvl3pPr marL="1208087" indent="-285750">
              <a:buClr>
                <a:schemeClr val="tx2">
                  <a:lumMod val="40000"/>
                  <a:lumOff val="60000"/>
                </a:schemeClr>
              </a:buClr>
              <a:buFont typeface="Arial"/>
              <a:buChar char="•"/>
              <a:defRPr sz="2400">
                <a:solidFill>
                  <a:srgbClr val="FFFFFF"/>
                </a:solidFill>
                <a:latin typeface="Arial"/>
                <a:cs typeface="Arial"/>
              </a:defRPr>
            </a:lvl3pPr>
            <a:lvl4pPr marL="1631950" indent="-285750">
              <a:buClr>
                <a:schemeClr val="tx2">
                  <a:lumMod val="40000"/>
                  <a:lumOff val="60000"/>
                </a:schemeClr>
              </a:buClr>
              <a:buFont typeface="Arial"/>
              <a:buChar char="•"/>
              <a:defRPr sz="2400">
                <a:solidFill>
                  <a:srgbClr val="FFFFFF"/>
                </a:solidFill>
                <a:latin typeface="Arial"/>
                <a:cs typeface="Arial"/>
              </a:defRPr>
            </a:lvl4pPr>
            <a:lvl5pPr marL="2114550" indent="-285750">
              <a:buClr>
                <a:schemeClr val="tx2">
                  <a:lumMod val="40000"/>
                  <a:lumOff val="60000"/>
                </a:schemeClr>
              </a:buClr>
              <a:buFont typeface="Arial"/>
              <a:buChar char="•"/>
              <a:defRPr sz="2400">
                <a:solidFill>
                  <a:srgbClr val="FFFFFF"/>
                </a:solidFill>
                <a:latin typeface="Arial"/>
                <a:cs typeface="Aria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0229754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_4 Images">
    <p:bg>
      <p:bgPr>
        <a:solidFill>
          <a:schemeClr val="bg1"/>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1" hasCustomPrompt="1"/>
          </p:nvPr>
        </p:nvSpPr>
        <p:spPr>
          <a:xfrm>
            <a:off x="6627668" y="1604122"/>
            <a:ext cx="2378059" cy="2377440"/>
          </a:xfrm>
          <a:prstGeom prst="rect">
            <a:avLst/>
          </a:prstGeom>
          <a:solidFill>
            <a:srgbClr val="D9D9D9"/>
          </a:solidFill>
        </p:spPr>
        <p:txBody>
          <a:bodyPr vert="horz" anchor="ctr"/>
          <a:lstStyle>
            <a:lvl1pPr marL="0" marR="0" indent="0" algn="ctr" defTabSz="1433779" rtl="0" eaLnBrk="1" fontAlgn="auto" latinLnBrk="0" hangingPunct="1">
              <a:lnSpc>
                <a:spcPct val="100000"/>
              </a:lnSpc>
              <a:spcBef>
                <a:spcPts val="0"/>
              </a:spcBef>
              <a:spcAft>
                <a:spcPts val="1882"/>
              </a:spcAft>
              <a:buClrTx/>
              <a:buSzTx/>
              <a:buFont typeface="Arial"/>
              <a:buNone/>
              <a:tabLst/>
              <a:defRPr>
                <a:solidFill>
                  <a:srgbClr val="847870"/>
                </a:solidFill>
                <a:latin typeface="Arial"/>
                <a:cs typeface="Arial"/>
              </a:defRPr>
            </a:lvl1pPr>
          </a:lstStyle>
          <a:p>
            <a:r>
              <a:rPr lang="en-US" dirty="0"/>
              <a:t>Insert Picture</a:t>
            </a:r>
          </a:p>
        </p:txBody>
      </p:sp>
      <p:sp>
        <p:nvSpPr>
          <p:cNvPr id="7" name="Picture Placeholder 2"/>
          <p:cNvSpPr>
            <a:spLocks noGrp="1" noChangeAspect="1"/>
          </p:cNvSpPr>
          <p:nvPr>
            <p:ph type="pic" sz="quarter" idx="12" hasCustomPrompt="1"/>
          </p:nvPr>
        </p:nvSpPr>
        <p:spPr>
          <a:xfrm>
            <a:off x="9142922" y="1604122"/>
            <a:ext cx="2378059" cy="2377440"/>
          </a:xfrm>
          <a:prstGeom prst="rect">
            <a:avLst/>
          </a:prstGeom>
          <a:solidFill>
            <a:srgbClr val="D9D9D9"/>
          </a:solidFill>
        </p:spPr>
        <p:txBody>
          <a:bodyPr vert="horz" anchor="ctr"/>
          <a:lstStyle>
            <a:lvl1pPr marL="0" indent="0" algn="ctr">
              <a:buNone/>
              <a:defRPr>
                <a:solidFill>
                  <a:srgbClr val="847870"/>
                </a:solidFill>
                <a:latin typeface="Arial"/>
                <a:cs typeface="Arial"/>
              </a:defRPr>
            </a:lvl1pPr>
          </a:lstStyle>
          <a:p>
            <a:r>
              <a:rPr lang="en-US" dirty="0"/>
              <a:t>Insert Picture</a:t>
            </a:r>
          </a:p>
        </p:txBody>
      </p:sp>
      <p:sp>
        <p:nvSpPr>
          <p:cNvPr id="8" name="Picture Placeholder 2"/>
          <p:cNvSpPr>
            <a:spLocks noGrp="1" noChangeAspect="1"/>
          </p:cNvSpPr>
          <p:nvPr>
            <p:ph type="pic" sz="quarter" idx="13" hasCustomPrompt="1"/>
          </p:nvPr>
        </p:nvSpPr>
        <p:spPr>
          <a:xfrm>
            <a:off x="6627668" y="4118722"/>
            <a:ext cx="2378059" cy="2377440"/>
          </a:xfrm>
          <a:prstGeom prst="rect">
            <a:avLst/>
          </a:prstGeom>
          <a:solidFill>
            <a:srgbClr val="D9D9D9"/>
          </a:solidFill>
        </p:spPr>
        <p:txBody>
          <a:bodyPr vert="horz" anchor="ctr"/>
          <a:lstStyle>
            <a:lvl1pPr marL="0" marR="0" indent="0" algn="ctr" defTabSz="1433779" rtl="0" eaLnBrk="1" fontAlgn="auto" latinLnBrk="0" hangingPunct="1">
              <a:lnSpc>
                <a:spcPct val="100000"/>
              </a:lnSpc>
              <a:spcBef>
                <a:spcPts val="0"/>
              </a:spcBef>
              <a:spcAft>
                <a:spcPts val="1882"/>
              </a:spcAft>
              <a:buClrTx/>
              <a:buSzTx/>
              <a:buFont typeface="Arial"/>
              <a:buNone/>
              <a:tabLst/>
              <a:defRPr>
                <a:solidFill>
                  <a:srgbClr val="847870"/>
                </a:solidFill>
                <a:latin typeface="Arial"/>
                <a:cs typeface="Arial"/>
              </a:defRPr>
            </a:lvl1pPr>
          </a:lstStyle>
          <a:p>
            <a:r>
              <a:rPr lang="en-US" dirty="0"/>
              <a:t>Insert Picture</a:t>
            </a:r>
          </a:p>
        </p:txBody>
      </p:sp>
      <p:sp>
        <p:nvSpPr>
          <p:cNvPr id="9" name="Picture Placeholder 2"/>
          <p:cNvSpPr>
            <a:spLocks noGrp="1"/>
          </p:cNvSpPr>
          <p:nvPr>
            <p:ph type="pic" sz="quarter" idx="14" hasCustomPrompt="1"/>
          </p:nvPr>
        </p:nvSpPr>
        <p:spPr>
          <a:xfrm>
            <a:off x="9142922" y="4118722"/>
            <a:ext cx="2378059" cy="2377440"/>
          </a:xfrm>
          <a:prstGeom prst="rect">
            <a:avLst/>
          </a:prstGeom>
          <a:solidFill>
            <a:srgbClr val="D9D9D9"/>
          </a:solidFill>
        </p:spPr>
        <p:txBody>
          <a:bodyPr vert="horz" anchor="ctr"/>
          <a:lstStyle>
            <a:lvl1pPr marL="0" marR="0" indent="0" algn="ctr" defTabSz="1433779" rtl="0" eaLnBrk="1" fontAlgn="auto" latinLnBrk="0" hangingPunct="1">
              <a:lnSpc>
                <a:spcPct val="100000"/>
              </a:lnSpc>
              <a:spcBef>
                <a:spcPts val="0"/>
              </a:spcBef>
              <a:spcAft>
                <a:spcPts val="1882"/>
              </a:spcAft>
              <a:buClrTx/>
              <a:buSzTx/>
              <a:buFont typeface="Arial"/>
              <a:buNone/>
              <a:tabLst/>
              <a:defRPr>
                <a:solidFill>
                  <a:srgbClr val="847870"/>
                </a:solidFill>
                <a:latin typeface="Arial"/>
                <a:cs typeface="Arial"/>
              </a:defRPr>
            </a:lvl1pPr>
          </a:lstStyle>
          <a:p>
            <a:r>
              <a:rPr lang="en-US" dirty="0"/>
              <a:t>Insert Picture</a:t>
            </a:r>
          </a:p>
        </p:txBody>
      </p:sp>
      <p:sp>
        <p:nvSpPr>
          <p:cNvPr id="16" name="Footer Placeholder 1"/>
          <p:cNvSpPr>
            <a:spLocks noGrp="1"/>
          </p:cNvSpPr>
          <p:nvPr>
            <p:ph type="ftr" sz="quarter" idx="15"/>
          </p:nvPr>
        </p:nvSpPr>
        <p:spPr>
          <a:xfrm>
            <a:off x="282498" y="6553200"/>
            <a:ext cx="3201234" cy="228600"/>
          </a:xfrm>
        </p:spPr>
        <p:txBody>
          <a:bodyPr/>
          <a:lstStyle>
            <a:lvl1pPr>
              <a:defRPr>
                <a:solidFill>
                  <a:srgbClr val="847870"/>
                </a:solidFill>
              </a:defRPr>
            </a:lvl1pPr>
          </a:lstStyle>
          <a:p>
            <a:endParaRPr lang="en-US" dirty="0">
              <a:latin typeface="Arial"/>
            </a:endParaRPr>
          </a:p>
        </p:txBody>
      </p:sp>
      <p:sp>
        <p:nvSpPr>
          <p:cNvPr id="11" name="Text Placeholder 6"/>
          <p:cNvSpPr>
            <a:spLocks noGrp="1"/>
          </p:cNvSpPr>
          <p:nvPr>
            <p:ph type="body" sz="quarter" idx="10"/>
          </p:nvPr>
        </p:nvSpPr>
        <p:spPr>
          <a:xfrm>
            <a:off x="316093" y="1600201"/>
            <a:ext cx="5972453" cy="4845050"/>
          </a:xfrm>
          <a:prstGeom prst="rect">
            <a:avLst/>
          </a:prstGeom>
        </p:spPr>
        <p:txBody>
          <a:bodyPr vert="horz"/>
          <a:lstStyle>
            <a:lvl1pPr marL="285750" indent="-285750">
              <a:spcAft>
                <a:spcPts val="1200"/>
              </a:spcAft>
              <a:buClr>
                <a:schemeClr val="accent2"/>
              </a:buClr>
              <a:buFont typeface="Arial"/>
              <a:buChar char="•"/>
              <a:defRPr sz="3200">
                <a:solidFill>
                  <a:schemeClr val="tx1"/>
                </a:solidFill>
                <a:latin typeface="Arial"/>
                <a:cs typeface="Arial"/>
              </a:defRPr>
            </a:lvl1pPr>
            <a:lvl2pPr marL="777875" indent="-342900">
              <a:spcAft>
                <a:spcPts val="1200"/>
              </a:spcAft>
              <a:buClr>
                <a:schemeClr val="accent2"/>
              </a:buClr>
              <a:buFont typeface="Arial"/>
              <a:buChar char="•"/>
              <a:defRPr sz="2800">
                <a:solidFill>
                  <a:schemeClr val="tx1"/>
                </a:solidFill>
                <a:latin typeface="Arial"/>
                <a:cs typeface="Arial"/>
              </a:defRPr>
            </a:lvl2pPr>
            <a:lvl3pPr marL="1208087" indent="-285750">
              <a:buClr>
                <a:schemeClr val="tx2">
                  <a:lumMod val="40000"/>
                  <a:lumOff val="60000"/>
                </a:schemeClr>
              </a:buClr>
              <a:buFont typeface="Arial"/>
              <a:buChar char="•"/>
              <a:defRPr sz="2400">
                <a:solidFill>
                  <a:srgbClr val="FFFFFF"/>
                </a:solidFill>
                <a:latin typeface="Arial"/>
                <a:cs typeface="Arial"/>
              </a:defRPr>
            </a:lvl3pPr>
            <a:lvl4pPr marL="1631950" indent="-285750">
              <a:buClr>
                <a:schemeClr val="tx2">
                  <a:lumMod val="40000"/>
                  <a:lumOff val="60000"/>
                </a:schemeClr>
              </a:buClr>
              <a:buFont typeface="Arial"/>
              <a:buChar char="•"/>
              <a:defRPr sz="2400">
                <a:solidFill>
                  <a:srgbClr val="FFFFFF"/>
                </a:solidFill>
                <a:latin typeface="Arial"/>
                <a:cs typeface="Arial"/>
              </a:defRPr>
            </a:lvl4pPr>
            <a:lvl5pPr marL="2114550" indent="-285750">
              <a:buClr>
                <a:schemeClr val="tx2">
                  <a:lumMod val="40000"/>
                  <a:lumOff val="60000"/>
                </a:schemeClr>
              </a:buClr>
              <a:buFont typeface="Arial"/>
              <a:buChar char="•"/>
              <a:defRPr sz="2400">
                <a:solidFill>
                  <a:srgbClr val="FFFFFF"/>
                </a:solidFill>
                <a:latin typeface="Arial"/>
                <a:cs typeface="Arial"/>
              </a:defRPr>
            </a:lvl5pPr>
          </a:lstStyle>
          <a:p>
            <a:pPr lvl="0"/>
            <a:r>
              <a:rPr lang="en-US" dirty="0"/>
              <a:t>Click to edit Master text styles</a:t>
            </a:r>
          </a:p>
          <a:p>
            <a:pPr lvl="1"/>
            <a:r>
              <a:rPr lang="en-US" dirty="0"/>
              <a:t>Second level</a:t>
            </a:r>
          </a:p>
        </p:txBody>
      </p:sp>
      <p:sp>
        <p:nvSpPr>
          <p:cNvPr id="14" name="Rectangle 13"/>
          <p:cNvSpPr/>
          <p:nvPr userDrawn="1"/>
        </p:nvSpPr>
        <p:spPr>
          <a:xfrm>
            <a:off x="298268" y="0"/>
            <a:ext cx="1026374" cy="137160"/>
          </a:xfrm>
          <a:prstGeom prst="rect">
            <a:avLst/>
          </a:prstGeom>
          <a:solidFill>
            <a:schemeClr val="accent2"/>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12" name="Title 1"/>
          <p:cNvSpPr>
            <a:spLocks noGrp="1"/>
          </p:cNvSpPr>
          <p:nvPr>
            <p:ph type="title" hasCustomPrompt="1"/>
          </p:nvPr>
        </p:nvSpPr>
        <p:spPr>
          <a:xfrm>
            <a:off x="317604" y="238125"/>
            <a:ext cx="11195519" cy="1248320"/>
          </a:xfrm>
          <a:prstGeom prst="rect">
            <a:avLst/>
          </a:prstGeom>
        </p:spPr>
        <p:txBody>
          <a:bodyPr anchor="ctr">
            <a:noAutofit/>
          </a:bodyPr>
          <a:lstStyle>
            <a:lvl1pPr algn="l">
              <a:lnSpc>
                <a:spcPct val="100000"/>
              </a:lnSpc>
              <a:defRPr sz="3800" cap="all" spc="200">
                <a:solidFill>
                  <a:schemeClr val="tx2"/>
                </a:solidFill>
                <a:latin typeface="Arial"/>
                <a:cs typeface="Arial"/>
              </a:defRPr>
            </a:lvl1pPr>
          </a:lstStyle>
          <a:p>
            <a:r>
              <a:rPr lang="en-US" dirty="0"/>
              <a:t>Click here to </a:t>
            </a:r>
            <a:br>
              <a:rPr lang="en-US" dirty="0"/>
            </a:br>
            <a:r>
              <a:rPr lang="en-US" dirty="0"/>
              <a:t>edit the Slide Header </a:t>
            </a:r>
          </a:p>
        </p:txBody>
      </p:sp>
    </p:spTree>
    <p:extLst>
      <p:ext uri="{BB962C8B-B14F-4D97-AF65-F5344CB8AC3E}">
        <p14:creationId xmlns:p14="http://schemas.microsoft.com/office/powerpoint/2010/main" val="7472310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_2 Images">
    <p:bg>
      <p:bgPr>
        <a:solidFill>
          <a:schemeClr val="bg1"/>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1" hasCustomPrompt="1"/>
          </p:nvPr>
        </p:nvSpPr>
        <p:spPr>
          <a:xfrm>
            <a:off x="6640743" y="1608621"/>
            <a:ext cx="4878070" cy="2377440"/>
          </a:xfrm>
          <a:prstGeom prst="rect">
            <a:avLst/>
          </a:prstGeom>
          <a:solidFill>
            <a:srgbClr val="D9D9D9"/>
          </a:solidFill>
        </p:spPr>
        <p:txBody>
          <a:bodyPr vert="horz" anchor="ctr"/>
          <a:lstStyle>
            <a:lvl1pPr marL="0" marR="0" indent="0" algn="ctr" defTabSz="1433779" rtl="0" eaLnBrk="1" fontAlgn="auto" latinLnBrk="0" hangingPunct="1">
              <a:lnSpc>
                <a:spcPct val="100000"/>
              </a:lnSpc>
              <a:spcBef>
                <a:spcPts val="0"/>
              </a:spcBef>
              <a:spcAft>
                <a:spcPts val="1882"/>
              </a:spcAft>
              <a:buClrTx/>
              <a:buSzTx/>
              <a:buFont typeface="Arial"/>
              <a:buNone/>
              <a:tabLst/>
              <a:defRPr>
                <a:solidFill>
                  <a:srgbClr val="595959"/>
                </a:solidFill>
                <a:latin typeface="Arial"/>
                <a:cs typeface="Arial"/>
              </a:defRPr>
            </a:lvl1pPr>
          </a:lstStyle>
          <a:p>
            <a:r>
              <a:rPr lang="en-US" dirty="0"/>
              <a:t>Insert Picture</a:t>
            </a:r>
          </a:p>
        </p:txBody>
      </p:sp>
      <p:sp>
        <p:nvSpPr>
          <p:cNvPr id="8" name="Picture Placeholder 2"/>
          <p:cNvSpPr>
            <a:spLocks noGrp="1" noChangeAspect="1"/>
          </p:cNvSpPr>
          <p:nvPr>
            <p:ph type="pic" sz="quarter" idx="13" hasCustomPrompt="1"/>
          </p:nvPr>
        </p:nvSpPr>
        <p:spPr>
          <a:xfrm>
            <a:off x="6640743" y="4123221"/>
            <a:ext cx="4878070" cy="2377440"/>
          </a:xfrm>
          <a:prstGeom prst="rect">
            <a:avLst/>
          </a:prstGeom>
          <a:solidFill>
            <a:srgbClr val="D9D9D9"/>
          </a:solidFill>
        </p:spPr>
        <p:txBody>
          <a:bodyPr vert="horz" anchor="ctr"/>
          <a:lstStyle>
            <a:lvl1pPr marL="0" marR="0" indent="0" algn="ctr" defTabSz="1433779" rtl="0" eaLnBrk="1" fontAlgn="auto" latinLnBrk="0" hangingPunct="1">
              <a:lnSpc>
                <a:spcPct val="100000"/>
              </a:lnSpc>
              <a:spcBef>
                <a:spcPts val="0"/>
              </a:spcBef>
              <a:spcAft>
                <a:spcPts val="1882"/>
              </a:spcAft>
              <a:buClrTx/>
              <a:buSzTx/>
              <a:buFont typeface="Arial"/>
              <a:buNone/>
              <a:tabLst/>
              <a:defRPr>
                <a:solidFill>
                  <a:srgbClr val="595959"/>
                </a:solidFill>
                <a:latin typeface="Arial"/>
                <a:cs typeface="Arial"/>
              </a:defRPr>
            </a:lvl1pPr>
          </a:lstStyle>
          <a:p>
            <a:r>
              <a:rPr lang="en-US" dirty="0"/>
              <a:t>Insert Picture</a:t>
            </a:r>
          </a:p>
        </p:txBody>
      </p:sp>
      <p:sp>
        <p:nvSpPr>
          <p:cNvPr id="12" name="Footer Placeholder 1"/>
          <p:cNvSpPr>
            <a:spLocks noGrp="1"/>
          </p:cNvSpPr>
          <p:nvPr>
            <p:ph type="ftr" sz="quarter" idx="15"/>
          </p:nvPr>
        </p:nvSpPr>
        <p:spPr>
          <a:xfrm>
            <a:off x="282498" y="6553200"/>
            <a:ext cx="3201234" cy="228600"/>
          </a:xfrm>
        </p:spPr>
        <p:txBody>
          <a:bodyPr/>
          <a:lstStyle>
            <a:lvl1pPr>
              <a:defRPr>
                <a:solidFill>
                  <a:srgbClr val="847870"/>
                </a:solidFill>
              </a:defRPr>
            </a:lvl1pPr>
          </a:lstStyle>
          <a:p>
            <a:endParaRPr lang="en-US" dirty="0">
              <a:latin typeface="Arial"/>
            </a:endParaRPr>
          </a:p>
        </p:txBody>
      </p:sp>
      <p:sp>
        <p:nvSpPr>
          <p:cNvPr id="15" name="Rectangle 14"/>
          <p:cNvSpPr/>
          <p:nvPr userDrawn="1"/>
        </p:nvSpPr>
        <p:spPr>
          <a:xfrm>
            <a:off x="298268" y="0"/>
            <a:ext cx="1026374" cy="137160"/>
          </a:xfrm>
          <a:prstGeom prst="rect">
            <a:avLst/>
          </a:prstGeom>
          <a:solidFill>
            <a:schemeClr val="accent2"/>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10" name="Title 1"/>
          <p:cNvSpPr>
            <a:spLocks noGrp="1"/>
          </p:cNvSpPr>
          <p:nvPr>
            <p:ph type="title" hasCustomPrompt="1"/>
          </p:nvPr>
        </p:nvSpPr>
        <p:spPr>
          <a:xfrm>
            <a:off x="317604" y="238125"/>
            <a:ext cx="11195519" cy="1248320"/>
          </a:xfrm>
          <a:prstGeom prst="rect">
            <a:avLst/>
          </a:prstGeom>
        </p:spPr>
        <p:txBody>
          <a:bodyPr anchor="ctr">
            <a:noAutofit/>
          </a:bodyPr>
          <a:lstStyle>
            <a:lvl1pPr algn="l">
              <a:lnSpc>
                <a:spcPct val="100000"/>
              </a:lnSpc>
              <a:defRPr sz="3800" cap="all" spc="200">
                <a:solidFill>
                  <a:srgbClr val="007041"/>
                </a:solidFill>
                <a:latin typeface="Arial"/>
                <a:cs typeface="Arial"/>
              </a:defRPr>
            </a:lvl1pPr>
          </a:lstStyle>
          <a:p>
            <a:r>
              <a:rPr lang="en-US" dirty="0"/>
              <a:t>Click here to </a:t>
            </a:r>
            <a:br>
              <a:rPr lang="en-US" dirty="0"/>
            </a:br>
            <a:r>
              <a:rPr lang="en-US" dirty="0"/>
              <a:t>edit the Slide Header </a:t>
            </a:r>
          </a:p>
        </p:txBody>
      </p:sp>
      <p:sp>
        <p:nvSpPr>
          <p:cNvPr id="11" name="Text Placeholder 6"/>
          <p:cNvSpPr>
            <a:spLocks noGrp="1"/>
          </p:cNvSpPr>
          <p:nvPr>
            <p:ph type="body" sz="quarter" idx="10"/>
          </p:nvPr>
        </p:nvSpPr>
        <p:spPr>
          <a:xfrm>
            <a:off x="316093" y="1600201"/>
            <a:ext cx="5972453" cy="4845050"/>
          </a:xfrm>
          <a:prstGeom prst="rect">
            <a:avLst/>
          </a:prstGeom>
        </p:spPr>
        <p:txBody>
          <a:bodyPr vert="horz"/>
          <a:lstStyle>
            <a:lvl1pPr marL="285750" indent="-285750">
              <a:spcAft>
                <a:spcPts val="1200"/>
              </a:spcAft>
              <a:buClr>
                <a:schemeClr val="accent2"/>
              </a:buClr>
              <a:buFont typeface="Arial"/>
              <a:buChar char="•"/>
              <a:defRPr sz="3200">
                <a:solidFill>
                  <a:schemeClr val="tx1"/>
                </a:solidFill>
                <a:latin typeface="Arial"/>
                <a:cs typeface="Arial"/>
              </a:defRPr>
            </a:lvl1pPr>
            <a:lvl2pPr marL="777875" indent="-342900">
              <a:spcAft>
                <a:spcPts val="1200"/>
              </a:spcAft>
              <a:buClr>
                <a:schemeClr val="accent2"/>
              </a:buClr>
              <a:buFont typeface="Arial"/>
              <a:buChar char="•"/>
              <a:defRPr sz="2800">
                <a:solidFill>
                  <a:schemeClr val="tx1"/>
                </a:solidFill>
                <a:latin typeface="Arial"/>
                <a:cs typeface="Arial"/>
              </a:defRPr>
            </a:lvl2pPr>
            <a:lvl3pPr marL="1208087" indent="-285750">
              <a:buClr>
                <a:schemeClr val="tx2">
                  <a:lumMod val="40000"/>
                  <a:lumOff val="60000"/>
                </a:schemeClr>
              </a:buClr>
              <a:buFont typeface="Arial"/>
              <a:buChar char="•"/>
              <a:defRPr sz="2400">
                <a:solidFill>
                  <a:srgbClr val="FFFFFF"/>
                </a:solidFill>
                <a:latin typeface="Arial"/>
                <a:cs typeface="Arial"/>
              </a:defRPr>
            </a:lvl3pPr>
            <a:lvl4pPr marL="1631950" indent="-285750">
              <a:buClr>
                <a:schemeClr val="tx2">
                  <a:lumMod val="40000"/>
                  <a:lumOff val="60000"/>
                </a:schemeClr>
              </a:buClr>
              <a:buFont typeface="Arial"/>
              <a:buChar char="•"/>
              <a:defRPr sz="2400">
                <a:solidFill>
                  <a:srgbClr val="FFFFFF"/>
                </a:solidFill>
                <a:latin typeface="Arial"/>
                <a:cs typeface="Arial"/>
              </a:defRPr>
            </a:lvl4pPr>
            <a:lvl5pPr marL="2114550" indent="-285750">
              <a:buClr>
                <a:schemeClr val="tx2">
                  <a:lumMod val="40000"/>
                  <a:lumOff val="60000"/>
                </a:schemeClr>
              </a:buClr>
              <a:buFont typeface="Arial"/>
              <a:buChar char="•"/>
              <a:defRPr sz="2400">
                <a:solidFill>
                  <a:srgbClr val="FFFFFF"/>
                </a:solidFill>
                <a:latin typeface="Arial"/>
                <a:cs typeface="Aria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72438844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_Grid + Images">
    <p:spTree>
      <p:nvGrpSpPr>
        <p:cNvPr id="1" name=""/>
        <p:cNvGrpSpPr/>
        <p:nvPr/>
      </p:nvGrpSpPr>
      <p:grpSpPr>
        <a:xfrm>
          <a:off x="0" y="0"/>
          <a:ext cx="0" cy="0"/>
          <a:chOff x="0" y="0"/>
          <a:chExt cx="0" cy="0"/>
        </a:xfrm>
      </p:grpSpPr>
      <p:sp>
        <p:nvSpPr>
          <p:cNvPr id="10" name="Picture Placeholder 22"/>
          <p:cNvSpPr>
            <a:spLocks noGrp="1"/>
          </p:cNvSpPr>
          <p:nvPr>
            <p:ph type="pic" sz="quarter" idx="16" hasCustomPrompt="1"/>
          </p:nvPr>
        </p:nvSpPr>
        <p:spPr>
          <a:xfrm>
            <a:off x="5954844" y="4039201"/>
            <a:ext cx="2351531" cy="2160587"/>
          </a:xfrm>
          <a:prstGeom prst="rect">
            <a:avLst/>
          </a:prstGeom>
          <a:solidFill>
            <a:srgbClr val="D9D9D9"/>
          </a:solidFill>
        </p:spPr>
        <p:txBody>
          <a:bodyPr anchor="ctr"/>
          <a:lstStyle>
            <a:lvl1pPr marL="0" marR="0" indent="0" algn="ctr" defTabSz="1433779" rtl="0" eaLnBrk="1" fontAlgn="auto" latinLnBrk="0" hangingPunct="1">
              <a:lnSpc>
                <a:spcPct val="100000"/>
              </a:lnSpc>
              <a:spcBef>
                <a:spcPts val="0"/>
              </a:spcBef>
              <a:spcAft>
                <a:spcPts val="1882"/>
              </a:spcAft>
              <a:buClrTx/>
              <a:buSzTx/>
              <a:buFont typeface="Arial"/>
              <a:buNone/>
              <a:tabLst/>
              <a:defRPr lang="en-US" sz="2200" kern="1200" dirty="0" smtClean="0">
                <a:solidFill>
                  <a:srgbClr val="847870"/>
                </a:solidFill>
                <a:latin typeface="Arial"/>
                <a:ea typeface="+mn-ea"/>
                <a:cs typeface="Arial"/>
              </a:defRPr>
            </a:lvl1pPr>
          </a:lstStyle>
          <a:p>
            <a:r>
              <a:rPr lang="en-US" dirty="0"/>
              <a:t>Insert Picture</a:t>
            </a:r>
          </a:p>
        </p:txBody>
      </p:sp>
      <p:sp>
        <p:nvSpPr>
          <p:cNvPr id="11" name="Picture Placeholder 20"/>
          <p:cNvSpPr>
            <a:spLocks noGrp="1"/>
          </p:cNvSpPr>
          <p:nvPr>
            <p:ph type="pic" sz="quarter" idx="15" hasCustomPrompt="1"/>
          </p:nvPr>
        </p:nvSpPr>
        <p:spPr>
          <a:xfrm>
            <a:off x="5954844" y="1524000"/>
            <a:ext cx="2351531" cy="2160588"/>
          </a:xfrm>
          <a:prstGeom prst="rect">
            <a:avLst/>
          </a:prstGeom>
          <a:solidFill>
            <a:srgbClr val="D9D9D9"/>
          </a:solidFill>
        </p:spPr>
        <p:txBody>
          <a:bodyPr anchor="ctr"/>
          <a:lstStyle>
            <a:lvl1pPr marL="0" marR="0" indent="0" algn="ctr" defTabSz="1433779" rtl="0" eaLnBrk="1" fontAlgn="auto" latinLnBrk="0" hangingPunct="1">
              <a:lnSpc>
                <a:spcPct val="100000"/>
              </a:lnSpc>
              <a:spcBef>
                <a:spcPts val="0"/>
              </a:spcBef>
              <a:spcAft>
                <a:spcPts val="1882"/>
              </a:spcAft>
              <a:buClrTx/>
              <a:buSzTx/>
              <a:buFont typeface="Arial"/>
              <a:buNone/>
              <a:tabLst/>
              <a:defRPr lang="en-US" sz="2200" kern="1200" dirty="0" smtClean="0">
                <a:solidFill>
                  <a:srgbClr val="847870"/>
                </a:solidFill>
                <a:latin typeface="Arial"/>
                <a:ea typeface="+mn-ea"/>
                <a:cs typeface="Arial"/>
              </a:defRPr>
            </a:lvl1pPr>
          </a:lstStyle>
          <a:p>
            <a:r>
              <a:rPr lang="en-US" dirty="0"/>
              <a:t>Insert Picture</a:t>
            </a:r>
          </a:p>
        </p:txBody>
      </p:sp>
      <p:sp>
        <p:nvSpPr>
          <p:cNvPr id="15" name="Picture Placeholder 18"/>
          <p:cNvSpPr>
            <a:spLocks noGrp="1"/>
          </p:cNvSpPr>
          <p:nvPr>
            <p:ph type="pic" sz="quarter" idx="14" hasCustomPrompt="1"/>
          </p:nvPr>
        </p:nvSpPr>
        <p:spPr>
          <a:xfrm>
            <a:off x="379511" y="4039201"/>
            <a:ext cx="2350772" cy="2160587"/>
          </a:xfrm>
          <a:prstGeom prst="rect">
            <a:avLst/>
          </a:prstGeom>
          <a:solidFill>
            <a:srgbClr val="D9D9D9"/>
          </a:solidFill>
        </p:spPr>
        <p:txBody>
          <a:bodyPr anchor="ctr"/>
          <a:lstStyle>
            <a:lvl1pPr marL="0" marR="0" indent="0" algn="ctr" defTabSz="1433779" rtl="0" eaLnBrk="1" fontAlgn="auto" latinLnBrk="0" hangingPunct="1">
              <a:lnSpc>
                <a:spcPct val="100000"/>
              </a:lnSpc>
              <a:spcBef>
                <a:spcPts val="0"/>
              </a:spcBef>
              <a:spcAft>
                <a:spcPts val="1882"/>
              </a:spcAft>
              <a:buClrTx/>
              <a:buSzTx/>
              <a:buFont typeface="Arial"/>
              <a:buNone/>
              <a:tabLst/>
              <a:defRPr lang="en-US" sz="2200" kern="1200" dirty="0" smtClean="0">
                <a:solidFill>
                  <a:srgbClr val="847870"/>
                </a:solidFill>
                <a:latin typeface="Arial"/>
                <a:ea typeface="+mn-ea"/>
                <a:cs typeface="Arial"/>
              </a:defRPr>
            </a:lvl1pPr>
          </a:lstStyle>
          <a:p>
            <a:r>
              <a:rPr lang="en-US" dirty="0"/>
              <a:t>Insert Picture</a:t>
            </a:r>
          </a:p>
        </p:txBody>
      </p:sp>
      <p:sp>
        <p:nvSpPr>
          <p:cNvPr id="16" name="Picture Placeholder 12"/>
          <p:cNvSpPr>
            <a:spLocks noGrp="1"/>
          </p:cNvSpPr>
          <p:nvPr>
            <p:ph type="pic" sz="quarter" idx="13" hasCustomPrompt="1"/>
          </p:nvPr>
        </p:nvSpPr>
        <p:spPr>
          <a:xfrm>
            <a:off x="379511" y="1524000"/>
            <a:ext cx="2350772" cy="2160588"/>
          </a:xfrm>
          <a:prstGeom prst="rect">
            <a:avLst/>
          </a:prstGeom>
          <a:solidFill>
            <a:srgbClr val="D9D9D9"/>
          </a:solidFill>
        </p:spPr>
        <p:txBody>
          <a:bodyPr anchor="ctr"/>
          <a:lstStyle>
            <a:lvl1pPr marL="0" marR="0" indent="0" algn="ctr" defTabSz="1433779" rtl="0" eaLnBrk="1" fontAlgn="auto" latinLnBrk="0" hangingPunct="1">
              <a:lnSpc>
                <a:spcPct val="100000"/>
              </a:lnSpc>
              <a:spcBef>
                <a:spcPts val="0"/>
              </a:spcBef>
              <a:spcAft>
                <a:spcPts val="1882"/>
              </a:spcAft>
              <a:buClrTx/>
              <a:buSzTx/>
              <a:buFont typeface="Arial"/>
              <a:buNone/>
              <a:tabLst/>
              <a:defRPr sz="2200">
                <a:solidFill>
                  <a:srgbClr val="847870"/>
                </a:solidFill>
                <a:latin typeface="Arial"/>
                <a:cs typeface="Arial"/>
              </a:defRPr>
            </a:lvl1pPr>
          </a:lstStyle>
          <a:p>
            <a:r>
              <a:rPr lang="en-US" dirty="0"/>
              <a:t>Insert Picture</a:t>
            </a:r>
          </a:p>
        </p:txBody>
      </p:sp>
      <p:sp>
        <p:nvSpPr>
          <p:cNvPr id="18" name="Rectangle 17"/>
          <p:cNvSpPr/>
          <p:nvPr userDrawn="1"/>
        </p:nvSpPr>
        <p:spPr>
          <a:xfrm>
            <a:off x="2730283" y="1523274"/>
            <a:ext cx="2857666" cy="2161669"/>
          </a:xfrm>
          <a:prstGeom prst="rect">
            <a:avLst/>
          </a:prstGeom>
          <a:noFill/>
          <a:ln w="57150" cmpd="sng">
            <a:solidFill>
              <a:schemeClr val="tx2"/>
            </a:solidFill>
          </a:ln>
        </p:spPr>
        <p:txBody>
          <a:bodyPr vert="horz" wrap="square" lIns="91440" tIns="45720" rIns="91440" bIns="45720" numCol="1" rtlCol="0" anchor="ctr" anchorCtr="0" compatLnSpc="1">
            <a:prstTxWarp prst="textNoShape">
              <a:avLst/>
            </a:prstTxWarp>
          </a:bodyPr>
          <a:lstStyle/>
          <a:p>
            <a:pPr algn="ctr" defTabSz="1433779">
              <a:buFont typeface="Arial"/>
              <a:buNone/>
            </a:pPr>
            <a:endParaRPr lang="en-US" sz="2800">
              <a:solidFill>
                <a:srgbClr val="847870"/>
              </a:solidFill>
              <a:latin typeface="Arial"/>
            </a:endParaRPr>
          </a:p>
        </p:txBody>
      </p:sp>
      <p:sp>
        <p:nvSpPr>
          <p:cNvPr id="19" name="Rectangle 18"/>
          <p:cNvSpPr/>
          <p:nvPr userDrawn="1"/>
        </p:nvSpPr>
        <p:spPr>
          <a:xfrm>
            <a:off x="8306375" y="1523274"/>
            <a:ext cx="2857666" cy="2161669"/>
          </a:xfrm>
          <a:prstGeom prst="rect">
            <a:avLst/>
          </a:prstGeom>
          <a:solidFill>
            <a:srgbClr val="654A9E"/>
          </a:solidFill>
          <a:ln>
            <a:noFill/>
          </a:ln>
        </p:spPr>
        <p:txBody>
          <a:bodyPr vert="horz" wrap="square" lIns="91440" tIns="45720" rIns="91440" bIns="45720" numCol="1" rtlCol="0" anchor="ctr" anchorCtr="0" compatLnSpc="1">
            <a:prstTxWarp prst="textNoShape">
              <a:avLst/>
            </a:prstTxWarp>
          </a:bodyPr>
          <a:lstStyle/>
          <a:p>
            <a:pPr algn="ctr" defTabSz="1433779">
              <a:buFont typeface="Arial"/>
              <a:buNone/>
            </a:pPr>
            <a:endParaRPr lang="en-US" sz="2800">
              <a:solidFill>
                <a:srgbClr val="847870"/>
              </a:solidFill>
              <a:latin typeface="Arial"/>
            </a:endParaRPr>
          </a:p>
        </p:txBody>
      </p:sp>
      <p:sp>
        <p:nvSpPr>
          <p:cNvPr id="20" name="Rectangle 19"/>
          <p:cNvSpPr/>
          <p:nvPr userDrawn="1"/>
        </p:nvSpPr>
        <p:spPr>
          <a:xfrm>
            <a:off x="2730283" y="4038601"/>
            <a:ext cx="2857666" cy="2161669"/>
          </a:xfrm>
          <a:prstGeom prst="rect">
            <a:avLst/>
          </a:prstGeom>
          <a:solidFill>
            <a:schemeClr val="accent2"/>
          </a:solidFill>
          <a:ln>
            <a:noFill/>
          </a:ln>
        </p:spPr>
        <p:txBody>
          <a:bodyPr vert="horz" wrap="square" lIns="91440" tIns="45720" rIns="91440" bIns="45720" numCol="1" rtlCol="0" anchor="ctr" anchorCtr="0" compatLnSpc="1">
            <a:prstTxWarp prst="textNoShape">
              <a:avLst/>
            </a:prstTxWarp>
          </a:bodyPr>
          <a:lstStyle/>
          <a:p>
            <a:pPr algn="ctr" defTabSz="1433779">
              <a:buFont typeface="Arial"/>
              <a:buNone/>
            </a:pPr>
            <a:endParaRPr lang="en-US" sz="2800">
              <a:solidFill>
                <a:srgbClr val="847870"/>
              </a:solidFill>
              <a:latin typeface="Arial"/>
            </a:endParaRPr>
          </a:p>
        </p:txBody>
      </p:sp>
      <p:sp>
        <p:nvSpPr>
          <p:cNvPr id="21" name="Rectangle 20"/>
          <p:cNvSpPr/>
          <p:nvPr userDrawn="1"/>
        </p:nvSpPr>
        <p:spPr>
          <a:xfrm>
            <a:off x="8306375" y="4038601"/>
            <a:ext cx="2857666" cy="2161669"/>
          </a:xfrm>
          <a:prstGeom prst="rect">
            <a:avLst/>
          </a:prstGeom>
          <a:solidFill>
            <a:schemeClr val="accent1"/>
          </a:solidFill>
          <a:ln>
            <a:noFill/>
          </a:ln>
        </p:spPr>
        <p:txBody>
          <a:bodyPr vert="horz" wrap="square" lIns="91440" tIns="45720" rIns="91440" bIns="45720" numCol="1" rtlCol="0" anchor="ctr" anchorCtr="0" compatLnSpc="1">
            <a:prstTxWarp prst="textNoShape">
              <a:avLst/>
            </a:prstTxWarp>
          </a:bodyPr>
          <a:lstStyle/>
          <a:p>
            <a:pPr algn="ctr" defTabSz="1433779">
              <a:buFont typeface="Arial"/>
              <a:buNone/>
            </a:pPr>
            <a:endParaRPr lang="en-US" sz="2800">
              <a:solidFill>
                <a:srgbClr val="847870"/>
              </a:solidFill>
              <a:latin typeface="Arial"/>
            </a:endParaRPr>
          </a:p>
        </p:txBody>
      </p:sp>
      <p:sp>
        <p:nvSpPr>
          <p:cNvPr id="23" name="Text Placeholder 6"/>
          <p:cNvSpPr>
            <a:spLocks noGrp="1"/>
          </p:cNvSpPr>
          <p:nvPr>
            <p:ph type="body" sz="quarter" idx="10"/>
          </p:nvPr>
        </p:nvSpPr>
        <p:spPr>
          <a:xfrm>
            <a:off x="2730283" y="1523274"/>
            <a:ext cx="2857666" cy="2161669"/>
          </a:xfrm>
          <a:prstGeom prst="rect">
            <a:avLst/>
          </a:prstGeom>
        </p:spPr>
        <p:txBody>
          <a:bodyPr vert="horz" anchor="ctr"/>
          <a:lstStyle>
            <a:lvl1pPr marL="0" indent="0" algn="ctr">
              <a:buClr>
                <a:srgbClr val="C0CC23"/>
              </a:buClr>
              <a:buFont typeface="Arial"/>
              <a:buNone/>
              <a:defRPr sz="3000" b="1">
                <a:solidFill>
                  <a:schemeClr val="tx2"/>
                </a:solidFill>
                <a:latin typeface="Arial"/>
                <a:cs typeface="Arial"/>
              </a:defRPr>
            </a:lvl1pPr>
            <a:lvl2pPr marL="777875" indent="-342900">
              <a:buClr>
                <a:srgbClr val="C0CC23"/>
              </a:buClr>
              <a:buFont typeface="Arial"/>
              <a:buChar char="•"/>
              <a:defRPr sz="2000">
                <a:solidFill>
                  <a:schemeClr val="bg1"/>
                </a:solidFill>
                <a:latin typeface="Arial"/>
                <a:cs typeface="Arial"/>
              </a:defRPr>
            </a:lvl2pPr>
            <a:lvl3pPr marL="1208087" indent="-285750">
              <a:buClr>
                <a:schemeClr val="tx2">
                  <a:lumMod val="40000"/>
                  <a:lumOff val="60000"/>
                </a:schemeClr>
              </a:buClr>
              <a:buFont typeface="Arial"/>
              <a:buChar char="•"/>
              <a:defRPr sz="2000">
                <a:solidFill>
                  <a:srgbClr val="595959"/>
                </a:solidFill>
                <a:latin typeface="Arial"/>
                <a:cs typeface="Arial"/>
              </a:defRPr>
            </a:lvl3pPr>
            <a:lvl4pPr marL="1631950" indent="-285750">
              <a:buClr>
                <a:schemeClr val="tx2">
                  <a:lumMod val="40000"/>
                  <a:lumOff val="60000"/>
                </a:schemeClr>
              </a:buClr>
              <a:buFont typeface="Arial"/>
              <a:buChar char="•"/>
              <a:defRPr sz="2000">
                <a:solidFill>
                  <a:srgbClr val="595959"/>
                </a:solidFill>
                <a:latin typeface="Arial"/>
                <a:cs typeface="Arial"/>
              </a:defRPr>
            </a:lvl4pPr>
            <a:lvl5pPr marL="2114550" indent="-285750">
              <a:buClr>
                <a:schemeClr val="tx2">
                  <a:lumMod val="40000"/>
                  <a:lumOff val="60000"/>
                </a:schemeClr>
              </a:buClr>
              <a:buFont typeface="Arial"/>
              <a:buChar char="•"/>
              <a:defRPr sz="2000">
                <a:solidFill>
                  <a:srgbClr val="595959"/>
                </a:solidFill>
                <a:latin typeface="Arial"/>
                <a:cs typeface="Arial"/>
              </a:defRPr>
            </a:lvl5pPr>
          </a:lstStyle>
          <a:p>
            <a:pPr lvl="0"/>
            <a:r>
              <a:rPr lang="en-US" dirty="0"/>
              <a:t>Click to edit Master text styles</a:t>
            </a:r>
          </a:p>
        </p:txBody>
      </p:sp>
      <p:sp>
        <p:nvSpPr>
          <p:cNvPr id="24" name="Text Placeholder 5"/>
          <p:cNvSpPr>
            <a:spLocks noGrp="1"/>
          </p:cNvSpPr>
          <p:nvPr>
            <p:ph type="body" sz="quarter" idx="11"/>
          </p:nvPr>
        </p:nvSpPr>
        <p:spPr>
          <a:xfrm>
            <a:off x="2730283" y="4038601"/>
            <a:ext cx="2857666" cy="2161669"/>
          </a:xfrm>
          <a:prstGeom prst="rect">
            <a:avLst/>
          </a:prstGeom>
          <a:solidFill>
            <a:srgbClr val="FFFFFF"/>
          </a:solidFill>
          <a:ln w="57150" cmpd="sng">
            <a:solidFill>
              <a:schemeClr val="tx1"/>
            </a:solidFill>
          </a:ln>
        </p:spPr>
        <p:txBody>
          <a:bodyPr anchor="ctr"/>
          <a:lstStyle>
            <a:lvl1pPr marL="231775" indent="-231775" algn="ctr">
              <a:buNone/>
              <a:defRPr lang="en-US" sz="3000" b="1" kern="1200" dirty="0">
                <a:solidFill>
                  <a:schemeClr val="tx1"/>
                </a:solidFill>
                <a:latin typeface="Arial"/>
                <a:ea typeface="+mn-ea"/>
                <a:cs typeface="Arial"/>
              </a:defRPr>
            </a:lvl1pPr>
          </a:lstStyle>
          <a:p>
            <a:pPr marL="0" lvl="0" indent="0" algn="ctr" defTabSz="1433779" rtl="0" eaLnBrk="1" latinLnBrk="0" hangingPunct="1">
              <a:spcBef>
                <a:spcPts val="0"/>
              </a:spcBef>
              <a:spcAft>
                <a:spcPts val="1882"/>
              </a:spcAft>
              <a:buClr>
                <a:srgbClr val="C0CC23"/>
              </a:buClr>
              <a:buFont typeface="Arial"/>
              <a:buNone/>
            </a:pPr>
            <a:r>
              <a:rPr lang="en-US" dirty="0"/>
              <a:t>Click to edit Master text styles</a:t>
            </a:r>
          </a:p>
        </p:txBody>
      </p:sp>
      <p:sp>
        <p:nvSpPr>
          <p:cNvPr id="25" name="Text Placeholder 9"/>
          <p:cNvSpPr>
            <a:spLocks noGrp="1"/>
          </p:cNvSpPr>
          <p:nvPr>
            <p:ph type="body" sz="quarter" idx="12"/>
          </p:nvPr>
        </p:nvSpPr>
        <p:spPr>
          <a:xfrm>
            <a:off x="8299088" y="1523274"/>
            <a:ext cx="2864954" cy="2161669"/>
          </a:xfrm>
          <a:prstGeom prst="rect">
            <a:avLst/>
          </a:prstGeom>
          <a:solidFill>
            <a:srgbClr val="FFFFFF"/>
          </a:solidFill>
          <a:ln w="57150" cmpd="sng">
            <a:solidFill>
              <a:schemeClr val="accent2"/>
            </a:solidFill>
          </a:ln>
        </p:spPr>
        <p:txBody>
          <a:bodyPr anchor="ctr"/>
          <a:lstStyle>
            <a:lvl1pPr marL="231775" indent="-231775" algn="ctr">
              <a:buNone/>
              <a:defRPr lang="en-US" sz="3000" b="1" kern="1200" dirty="0" smtClean="0">
                <a:solidFill>
                  <a:schemeClr val="accent2"/>
                </a:solidFill>
                <a:latin typeface="Arial"/>
                <a:ea typeface="+mn-ea"/>
                <a:cs typeface="Arial"/>
              </a:defRPr>
            </a:lvl1pPr>
          </a:lstStyle>
          <a:p>
            <a:pPr marL="0" lvl="0" indent="0" algn="ctr" defTabSz="1433779" rtl="0" eaLnBrk="1" latinLnBrk="0" hangingPunct="1">
              <a:spcBef>
                <a:spcPts val="0"/>
              </a:spcBef>
              <a:spcAft>
                <a:spcPts val="1882"/>
              </a:spcAft>
              <a:buClr>
                <a:srgbClr val="C0CC23"/>
              </a:buClr>
              <a:buFont typeface="Arial"/>
              <a:buNone/>
            </a:pPr>
            <a:r>
              <a:rPr lang="en-US" dirty="0"/>
              <a:t>Click to edit Master text styles</a:t>
            </a:r>
          </a:p>
        </p:txBody>
      </p:sp>
      <p:sp>
        <p:nvSpPr>
          <p:cNvPr id="26" name="Text Placeholder 33"/>
          <p:cNvSpPr>
            <a:spLocks noGrp="1"/>
          </p:cNvSpPr>
          <p:nvPr>
            <p:ph type="body" sz="quarter" idx="17"/>
          </p:nvPr>
        </p:nvSpPr>
        <p:spPr>
          <a:xfrm>
            <a:off x="8306544" y="4039201"/>
            <a:ext cx="2858244" cy="2160587"/>
          </a:xfrm>
          <a:prstGeom prst="rect">
            <a:avLst/>
          </a:prstGeom>
          <a:solidFill>
            <a:srgbClr val="FFFFFF"/>
          </a:solidFill>
          <a:ln w="57150" cmpd="sng">
            <a:solidFill>
              <a:schemeClr val="accent1"/>
            </a:solidFill>
          </a:ln>
        </p:spPr>
        <p:txBody>
          <a:bodyPr anchor="ctr"/>
          <a:lstStyle>
            <a:lvl1pPr marL="231775" indent="-231775" algn="ctr">
              <a:buNone/>
              <a:defRPr lang="en-US" sz="3000" b="1" kern="1200" dirty="0" smtClean="0">
                <a:solidFill>
                  <a:schemeClr val="accent1"/>
                </a:solidFill>
                <a:latin typeface="Arial"/>
                <a:ea typeface="+mn-ea"/>
                <a:cs typeface="Arial"/>
              </a:defRPr>
            </a:lvl1pPr>
            <a:lvl3pPr marL="922337" indent="0">
              <a:buNone/>
              <a:defRPr/>
            </a:lvl3pPr>
          </a:lstStyle>
          <a:p>
            <a:pPr marL="0" lvl="0" indent="0" algn="ctr" defTabSz="1433779" rtl="0" eaLnBrk="1" latinLnBrk="0" hangingPunct="1">
              <a:spcBef>
                <a:spcPts val="0"/>
              </a:spcBef>
              <a:spcAft>
                <a:spcPts val="1882"/>
              </a:spcAft>
              <a:buClr>
                <a:srgbClr val="C0CC23"/>
              </a:buClr>
            </a:pPr>
            <a:r>
              <a:rPr lang="en-US" dirty="0"/>
              <a:t>Click to edit Master text styles</a:t>
            </a:r>
          </a:p>
        </p:txBody>
      </p:sp>
      <p:sp>
        <p:nvSpPr>
          <p:cNvPr id="29" name="TextBox 28"/>
          <p:cNvSpPr txBox="1"/>
          <p:nvPr userDrawn="1"/>
        </p:nvSpPr>
        <p:spPr>
          <a:xfrm>
            <a:off x="-135502" y="-270933"/>
            <a:ext cx="184714" cy="523220"/>
          </a:xfrm>
          <a:prstGeom prst="rect">
            <a:avLst/>
          </a:prstGeom>
          <a:noFill/>
        </p:spPr>
        <p:txBody>
          <a:bodyPr wrap="none" rtlCol="0">
            <a:spAutoFit/>
          </a:bodyPr>
          <a:lstStyle/>
          <a:p>
            <a:pPr defTabSz="1433779"/>
            <a:endParaRPr lang="en-US" sz="2800" dirty="0">
              <a:solidFill>
                <a:srgbClr val="847870"/>
              </a:solidFill>
              <a:latin typeface="Arial"/>
            </a:endParaRPr>
          </a:p>
        </p:txBody>
      </p:sp>
      <p:sp>
        <p:nvSpPr>
          <p:cNvPr id="27" name="Footer Placeholder 1"/>
          <p:cNvSpPr>
            <a:spLocks noGrp="1"/>
          </p:cNvSpPr>
          <p:nvPr>
            <p:ph type="ftr" sz="quarter" idx="18"/>
          </p:nvPr>
        </p:nvSpPr>
        <p:spPr>
          <a:xfrm>
            <a:off x="282498" y="6553200"/>
            <a:ext cx="3201234" cy="228600"/>
          </a:xfrm>
        </p:spPr>
        <p:txBody>
          <a:bodyPr/>
          <a:lstStyle>
            <a:lvl1pPr>
              <a:defRPr>
                <a:solidFill>
                  <a:srgbClr val="847870"/>
                </a:solidFill>
              </a:defRPr>
            </a:lvl1pPr>
          </a:lstStyle>
          <a:p>
            <a:endParaRPr lang="en-US" dirty="0">
              <a:latin typeface="Arial"/>
            </a:endParaRPr>
          </a:p>
        </p:txBody>
      </p:sp>
      <p:sp>
        <p:nvSpPr>
          <p:cNvPr id="17" name="Title 1"/>
          <p:cNvSpPr>
            <a:spLocks noGrp="1"/>
          </p:cNvSpPr>
          <p:nvPr>
            <p:ph type="title" hasCustomPrompt="1"/>
          </p:nvPr>
        </p:nvSpPr>
        <p:spPr>
          <a:xfrm>
            <a:off x="277157" y="152400"/>
            <a:ext cx="11220086" cy="762000"/>
          </a:xfrm>
          <a:prstGeom prst="rect">
            <a:avLst/>
          </a:prstGeom>
        </p:spPr>
        <p:txBody>
          <a:bodyPr anchor="ctr">
            <a:noAutofit/>
          </a:bodyPr>
          <a:lstStyle>
            <a:lvl1pPr algn="ctr">
              <a:lnSpc>
                <a:spcPct val="80000"/>
              </a:lnSpc>
              <a:defRPr sz="3800" cap="all" spc="200">
                <a:solidFill>
                  <a:schemeClr val="tx2"/>
                </a:solidFill>
                <a:latin typeface="Arial"/>
                <a:cs typeface="Arial"/>
              </a:defRPr>
            </a:lvl1pPr>
          </a:lstStyle>
          <a:p>
            <a:r>
              <a:rPr lang="en-US" dirty="0"/>
              <a:t>Click to edit the slide header</a:t>
            </a:r>
          </a:p>
        </p:txBody>
      </p:sp>
    </p:spTree>
    <p:extLst>
      <p:ext uri="{BB962C8B-B14F-4D97-AF65-F5344CB8AC3E}">
        <p14:creationId xmlns:p14="http://schemas.microsoft.com/office/powerpoint/2010/main" val="49743324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_Grid">
    <p:bg>
      <p:bgPr>
        <a:solidFill>
          <a:schemeClr val="bg1"/>
        </a:solidFill>
        <a:effectLst/>
      </p:bgPr>
    </p:bg>
    <p:spTree>
      <p:nvGrpSpPr>
        <p:cNvPr id="1" name=""/>
        <p:cNvGrpSpPr/>
        <p:nvPr/>
      </p:nvGrpSpPr>
      <p:grpSpPr>
        <a:xfrm>
          <a:off x="0" y="0"/>
          <a:ext cx="0" cy="0"/>
          <a:chOff x="0" y="0"/>
          <a:chExt cx="0" cy="0"/>
        </a:xfrm>
      </p:grpSpPr>
      <p:sp>
        <p:nvSpPr>
          <p:cNvPr id="14" name="Rectangle 13"/>
          <p:cNvSpPr/>
          <p:nvPr userDrawn="1"/>
        </p:nvSpPr>
        <p:spPr>
          <a:xfrm>
            <a:off x="3613812" y="0"/>
            <a:ext cx="4065324" cy="3397250"/>
          </a:xfrm>
          <a:prstGeom prst="rect">
            <a:avLst/>
          </a:prstGeom>
          <a:solidFill>
            <a:schemeClr val="tx2"/>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15" name="Rectangle 14"/>
          <p:cNvSpPr/>
          <p:nvPr userDrawn="1"/>
        </p:nvSpPr>
        <p:spPr>
          <a:xfrm>
            <a:off x="7742657" y="3460750"/>
            <a:ext cx="4065324" cy="3397250"/>
          </a:xfrm>
          <a:prstGeom prst="rect">
            <a:avLst/>
          </a:prstGeom>
          <a:solidFill>
            <a:schemeClr val="accent1"/>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16" name="Rectangle 15"/>
          <p:cNvSpPr/>
          <p:nvPr userDrawn="1"/>
        </p:nvSpPr>
        <p:spPr>
          <a:xfrm>
            <a:off x="3613812" y="3460750"/>
            <a:ext cx="4065324" cy="3397250"/>
          </a:xfrm>
          <a:prstGeom prst="rect">
            <a:avLst/>
          </a:prstGeom>
          <a:solidFill>
            <a:schemeClr val="tx1"/>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3" name="Rectangle 2"/>
          <p:cNvSpPr/>
          <p:nvPr userDrawn="1"/>
        </p:nvSpPr>
        <p:spPr>
          <a:xfrm>
            <a:off x="7742657" y="0"/>
            <a:ext cx="4065324" cy="3397250"/>
          </a:xfrm>
          <a:prstGeom prst="rect">
            <a:avLst/>
          </a:prstGeom>
          <a:solidFill>
            <a:schemeClr val="accent2"/>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8" name="Text Placeholder 5"/>
          <p:cNvSpPr>
            <a:spLocks noGrp="1"/>
          </p:cNvSpPr>
          <p:nvPr>
            <p:ph type="body" sz="quarter" idx="11"/>
          </p:nvPr>
        </p:nvSpPr>
        <p:spPr>
          <a:xfrm>
            <a:off x="3938394" y="384175"/>
            <a:ext cx="3429893" cy="2667000"/>
          </a:xfrm>
          <a:prstGeom prst="rect">
            <a:avLst/>
          </a:prstGeom>
        </p:spPr>
        <p:txBody>
          <a:bodyPr anchor="ctr"/>
          <a:lstStyle>
            <a:lvl1pPr marL="0" indent="0" algn="ctr">
              <a:buNone/>
              <a:defRPr sz="3000" b="0">
                <a:solidFill>
                  <a:srgbClr val="FFFFFF"/>
                </a:solidFill>
                <a:latin typeface="Arial"/>
                <a:cs typeface="Arial"/>
              </a:defRPr>
            </a:lvl1pPr>
            <a:lvl2pPr marL="716890" indent="0">
              <a:buNone/>
              <a:defRPr/>
            </a:lvl2pPr>
            <a:lvl3pPr marL="1433779" indent="0">
              <a:buNone/>
              <a:defRPr/>
            </a:lvl3pPr>
            <a:lvl4pPr marL="2150669" indent="0">
              <a:buNone/>
              <a:defRPr/>
            </a:lvl4pPr>
            <a:lvl5pPr marL="2867558" indent="0">
              <a:buNone/>
              <a:defRPr/>
            </a:lvl5pPr>
          </a:lstStyle>
          <a:p>
            <a:pPr lvl="0"/>
            <a:r>
              <a:rPr lang="en-US" dirty="0"/>
              <a:t>Click to edit Master text styles</a:t>
            </a:r>
          </a:p>
        </p:txBody>
      </p:sp>
      <p:sp>
        <p:nvSpPr>
          <p:cNvPr id="9" name="Text Placeholder 5"/>
          <p:cNvSpPr>
            <a:spLocks noGrp="1"/>
          </p:cNvSpPr>
          <p:nvPr>
            <p:ph type="body" sz="quarter" idx="12"/>
          </p:nvPr>
        </p:nvSpPr>
        <p:spPr>
          <a:xfrm>
            <a:off x="8067238" y="384175"/>
            <a:ext cx="3429893" cy="2667000"/>
          </a:xfrm>
          <a:prstGeom prst="rect">
            <a:avLst/>
          </a:prstGeom>
        </p:spPr>
        <p:txBody>
          <a:bodyPr anchor="ctr"/>
          <a:lstStyle>
            <a:lvl1pPr marL="0" indent="0" algn="ctr">
              <a:buNone/>
              <a:defRPr sz="3000" b="0">
                <a:solidFill>
                  <a:srgbClr val="FFFFFF"/>
                </a:solidFill>
                <a:latin typeface="Arial"/>
                <a:cs typeface="Arial"/>
              </a:defRPr>
            </a:lvl1pPr>
            <a:lvl2pPr marL="716890" indent="0">
              <a:buNone/>
              <a:defRPr/>
            </a:lvl2pPr>
            <a:lvl3pPr marL="1433779" indent="0">
              <a:buNone/>
              <a:defRPr/>
            </a:lvl3pPr>
            <a:lvl4pPr marL="2150669" indent="0">
              <a:buNone/>
              <a:defRPr/>
            </a:lvl4pPr>
            <a:lvl5pPr marL="2867558" indent="0">
              <a:buNone/>
              <a:defRPr/>
            </a:lvl5pPr>
          </a:lstStyle>
          <a:p>
            <a:pPr lvl="0"/>
            <a:r>
              <a:rPr lang="en-US" dirty="0"/>
              <a:t>Click to edit Master text styles</a:t>
            </a:r>
          </a:p>
        </p:txBody>
      </p:sp>
      <p:sp>
        <p:nvSpPr>
          <p:cNvPr id="11" name="Text Placeholder 5"/>
          <p:cNvSpPr>
            <a:spLocks noGrp="1"/>
          </p:cNvSpPr>
          <p:nvPr>
            <p:ph type="body" sz="quarter" idx="13"/>
          </p:nvPr>
        </p:nvSpPr>
        <p:spPr>
          <a:xfrm>
            <a:off x="3938394" y="3813175"/>
            <a:ext cx="3429893" cy="2667000"/>
          </a:xfrm>
          <a:prstGeom prst="rect">
            <a:avLst/>
          </a:prstGeom>
        </p:spPr>
        <p:txBody>
          <a:bodyPr anchor="ctr"/>
          <a:lstStyle>
            <a:lvl1pPr marL="0" indent="0" algn="ctr">
              <a:buNone/>
              <a:defRPr sz="3000" b="0">
                <a:solidFill>
                  <a:srgbClr val="FFFFFF"/>
                </a:solidFill>
                <a:latin typeface="Arial"/>
                <a:cs typeface="Arial"/>
              </a:defRPr>
            </a:lvl1pPr>
            <a:lvl2pPr marL="716890" indent="0">
              <a:buNone/>
              <a:defRPr/>
            </a:lvl2pPr>
            <a:lvl3pPr marL="1433779" indent="0">
              <a:buNone/>
              <a:defRPr/>
            </a:lvl3pPr>
            <a:lvl4pPr marL="2150669" indent="0">
              <a:buNone/>
              <a:defRPr/>
            </a:lvl4pPr>
            <a:lvl5pPr marL="2867558" indent="0">
              <a:buNone/>
              <a:defRPr/>
            </a:lvl5pPr>
          </a:lstStyle>
          <a:p>
            <a:pPr lvl="0"/>
            <a:r>
              <a:rPr lang="en-US" dirty="0"/>
              <a:t>Click to edit Master text styles</a:t>
            </a:r>
          </a:p>
        </p:txBody>
      </p:sp>
      <p:sp>
        <p:nvSpPr>
          <p:cNvPr id="12" name="Text Placeholder 5"/>
          <p:cNvSpPr>
            <a:spLocks noGrp="1"/>
          </p:cNvSpPr>
          <p:nvPr>
            <p:ph type="body" sz="quarter" idx="14"/>
          </p:nvPr>
        </p:nvSpPr>
        <p:spPr>
          <a:xfrm>
            <a:off x="8067238" y="3813175"/>
            <a:ext cx="3429893" cy="2667000"/>
          </a:xfrm>
          <a:prstGeom prst="rect">
            <a:avLst/>
          </a:prstGeom>
        </p:spPr>
        <p:txBody>
          <a:bodyPr anchor="ctr"/>
          <a:lstStyle>
            <a:lvl1pPr marL="0" indent="0" algn="ctr">
              <a:buNone/>
              <a:defRPr sz="3000" b="0">
                <a:solidFill>
                  <a:srgbClr val="FFFFFF"/>
                </a:solidFill>
                <a:latin typeface="Arial"/>
                <a:cs typeface="Arial"/>
              </a:defRPr>
            </a:lvl1pPr>
            <a:lvl2pPr marL="716890" indent="0">
              <a:buNone/>
              <a:defRPr/>
            </a:lvl2pPr>
            <a:lvl3pPr marL="1433779" indent="0">
              <a:buNone/>
              <a:defRPr/>
            </a:lvl3pPr>
            <a:lvl4pPr marL="2150669" indent="0">
              <a:buNone/>
              <a:defRPr/>
            </a:lvl4pPr>
            <a:lvl5pPr marL="2867558" indent="0">
              <a:buNone/>
              <a:defRPr/>
            </a:lvl5pPr>
          </a:lstStyle>
          <a:p>
            <a:pPr lvl="0"/>
            <a:r>
              <a:rPr lang="en-US" dirty="0"/>
              <a:t>Click to edit Master text styles</a:t>
            </a:r>
          </a:p>
        </p:txBody>
      </p:sp>
      <p:sp>
        <p:nvSpPr>
          <p:cNvPr id="18" name="Title 1"/>
          <p:cNvSpPr>
            <a:spLocks noGrp="1"/>
          </p:cNvSpPr>
          <p:nvPr>
            <p:ph type="title"/>
          </p:nvPr>
        </p:nvSpPr>
        <p:spPr>
          <a:xfrm>
            <a:off x="150886" y="717175"/>
            <a:ext cx="3247470" cy="2162175"/>
          </a:xfrm>
          <a:prstGeom prst="rect">
            <a:avLst/>
          </a:prstGeom>
        </p:spPr>
        <p:txBody>
          <a:bodyPr anchor="b"/>
          <a:lstStyle>
            <a:lvl1pPr algn="l">
              <a:lnSpc>
                <a:spcPct val="100000"/>
              </a:lnSpc>
              <a:defRPr sz="3800" cap="all" spc="200">
                <a:solidFill>
                  <a:schemeClr val="tx2"/>
                </a:solidFill>
                <a:latin typeface="Arial"/>
                <a:cs typeface="Arial"/>
              </a:defRPr>
            </a:lvl1pPr>
          </a:lstStyle>
          <a:p>
            <a:endParaRPr lang="en-US" dirty="0"/>
          </a:p>
        </p:txBody>
      </p:sp>
      <p:sp>
        <p:nvSpPr>
          <p:cNvPr id="19" name="Text Placeholder 3"/>
          <p:cNvSpPr>
            <a:spLocks noGrp="1"/>
          </p:cNvSpPr>
          <p:nvPr>
            <p:ph type="body" sz="quarter" idx="10"/>
          </p:nvPr>
        </p:nvSpPr>
        <p:spPr>
          <a:xfrm>
            <a:off x="150886" y="3121401"/>
            <a:ext cx="3247470" cy="1143000"/>
          </a:xfrm>
          <a:prstGeom prst="rect">
            <a:avLst/>
          </a:prstGeom>
        </p:spPr>
        <p:txBody>
          <a:bodyPr anchor="t"/>
          <a:lstStyle>
            <a:lvl1pPr marL="0" indent="0">
              <a:lnSpc>
                <a:spcPct val="80000"/>
              </a:lnSpc>
              <a:buNone/>
              <a:defRPr sz="3000">
                <a:solidFill>
                  <a:schemeClr val="tx1"/>
                </a:solidFill>
                <a:latin typeface="Arial"/>
                <a:cs typeface="Arial"/>
              </a:defRPr>
            </a:lvl1pPr>
            <a:lvl2pPr marL="716890" indent="0">
              <a:buNone/>
              <a:defRPr>
                <a:solidFill>
                  <a:srgbClr val="00A6A0"/>
                </a:solidFill>
              </a:defRPr>
            </a:lvl2pPr>
            <a:lvl3pPr marL="1433779" indent="0">
              <a:buNone/>
              <a:defRPr>
                <a:solidFill>
                  <a:srgbClr val="00A6A0"/>
                </a:solidFill>
              </a:defRPr>
            </a:lvl3pPr>
            <a:lvl4pPr marL="2150669" indent="0">
              <a:buNone/>
              <a:defRPr>
                <a:solidFill>
                  <a:srgbClr val="00A6A0"/>
                </a:solidFill>
              </a:defRPr>
            </a:lvl4pPr>
            <a:lvl5pPr marL="2867558" indent="0">
              <a:buNone/>
              <a:defRPr>
                <a:solidFill>
                  <a:srgbClr val="00A6A0"/>
                </a:solidFill>
              </a:defRPr>
            </a:lvl5pPr>
          </a:lstStyle>
          <a:p>
            <a:pPr lvl="0"/>
            <a:r>
              <a:rPr lang="en-US" dirty="0"/>
              <a:t>Click to edit Master text styles</a:t>
            </a:r>
          </a:p>
        </p:txBody>
      </p:sp>
      <p:sp>
        <p:nvSpPr>
          <p:cNvPr id="20" name="Footer Placeholder 1"/>
          <p:cNvSpPr>
            <a:spLocks noGrp="1"/>
          </p:cNvSpPr>
          <p:nvPr>
            <p:ph type="ftr" sz="quarter" idx="15"/>
          </p:nvPr>
        </p:nvSpPr>
        <p:spPr>
          <a:xfrm>
            <a:off x="282498" y="6553200"/>
            <a:ext cx="3201234" cy="228600"/>
          </a:xfrm>
        </p:spPr>
        <p:txBody>
          <a:bodyPr/>
          <a:lstStyle>
            <a:lvl1pPr>
              <a:defRPr>
                <a:solidFill>
                  <a:srgbClr val="847870"/>
                </a:solidFill>
              </a:defRPr>
            </a:lvl1pPr>
          </a:lstStyle>
          <a:p>
            <a:endParaRPr lang="en-US" dirty="0">
              <a:latin typeface="Arial"/>
            </a:endParaRPr>
          </a:p>
        </p:txBody>
      </p:sp>
      <p:sp>
        <p:nvSpPr>
          <p:cNvPr id="17" name="Rectangle 16"/>
          <p:cNvSpPr/>
          <p:nvPr userDrawn="1"/>
        </p:nvSpPr>
        <p:spPr>
          <a:xfrm>
            <a:off x="238505" y="2928471"/>
            <a:ext cx="1026374" cy="137160"/>
          </a:xfrm>
          <a:prstGeom prst="rect">
            <a:avLst/>
          </a:prstGeom>
          <a:solidFill>
            <a:schemeClr val="accent2"/>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Tree>
    <p:extLst>
      <p:ext uri="{BB962C8B-B14F-4D97-AF65-F5344CB8AC3E}">
        <p14:creationId xmlns:p14="http://schemas.microsoft.com/office/powerpoint/2010/main" val="29959415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_2 columns_White">
    <p:bg>
      <p:bgPr>
        <a:solidFill>
          <a:schemeClr val="bg1"/>
        </a:solidFill>
        <a:effectLst/>
      </p:bgPr>
    </p:bg>
    <p:spTree>
      <p:nvGrpSpPr>
        <p:cNvPr id="1" name=""/>
        <p:cNvGrpSpPr/>
        <p:nvPr/>
      </p:nvGrpSpPr>
      <p:grpSpPr>
        <a:xfrm>
          <a:off x="0" y="0"/>
          <a:ext cx="0" cy="0"/>
          <a:chOff x="0" y="0"/>
          <a:chExt cx="0" cy="0"/>
        </a:xfrm>
      </p:grpSpPr>
      <p:cxnSp>
        <p:nvCxnSpPr>
          <p:cNvPr id="16" name="Straight Connector 15"/>
          <p:cNvCxnSpPr/>
          <p:nvPr userDrawn="1"/>
        </p:nvCxnSpPr>
        <p:spPr>
          <a:xfrm>
            <a:off x="5892181" y="1365251"/>
            <a:ext cx="0" cy="4899025"/>
          </a:xfrm>
          <a:prstGeom prst="line">
            <a:avLst/>
          </a:prstGeom>
          <a:ln w="38100" cmpd="sng">
            <a:solidFill>
              <a:srgbClr val="C99700"/>
            </a:solidFill>
          </a:ln>
          <a:effectLst/>
        </p:spPr>
        <p:style>
          <a:lnRef idx="2">
            <a:schemeClr val="accent1"/>
          </a:lnRef>
          <a:fillRef idx="0">
            <a:schemeClr val="accent1"/>
          </a:fillRef>
          <a:effectRef idx="1">
            <a:schemeClr val="accent1"/>
          </a:effectRef>
          <a:fontRef idx="minor">
            <a:schemeClr val="tx1"/>
          </a:fontRef>
        </p:style>
      </p:cxnSp>
      <p:sp>
        <p:nvSpPr>
          <p:cNvPr id="17" name="Text Placeholder 4"/>
          <p:cNvSpPr>
            <a:spLocks noGrp="1"/>
          </p:cNvSpPr>
          <p:nvPr>
            <p:ph type="body" sz="quarter" idx="20" hasCustomPrompt="1"/>
          </p:nvPr>
        </p:nvSpPr>
        <p:spPr>
          <a:xfrm>
            <a:off x="272370" y="1371600"/>
            <a:ext cx="5070594" cy="649224"/>
          </a:xfrm>
          <a:prstGeom prst="rect">
            <a:avLst/>
          </a:prstGeom>
          <a:noFill/>
          <a:ln>
            <a:noFill/>
          </a:ln>
        </p:spPr>
        <p:txBody>
          <a:bodyPr vert="horz" wrap="square" lIns="91440" tIns="45720" rIns="91440" bIns="45720" numCol="1" rtlCol="0" anchor="ctr" anchorCtr="0" compatLnSpc="1">
            <a:prstTxWarp prst="textNoShape">
              <a:avLst/>
            </a:prstTxWarp>
          </a:bodyPr>
          <a:lstStyle>
            <a:lvl1pPr marL="0" indent="0" algn="ctr">
              <a:buNone/>
              <a:defRPr lang="en-US" sz="2800" b="1" cap="all" spc="200" dirty="0">
                <a:solidFill>
                  <a:schemeClr val="accent2"/>
                </a:solidFill>
                <a:latin typeface="Arial"/>
                <a:cs typeface="Arial"/>
              </a:defRPr>
            </a:lvl1pPr>
          </a:lstStyle>
          <a:p>
            <a:pPr marL="0" lvl="0" algn="ctr"/>
            <a:r>
              <a:rPr lang="en-US" dirty="0"/>
              <a:t>Insert text</a:t>
            </a:r>
          </a:p>
        </p:txBody>
      </p:sp>
      <p:sp>
        <p:nvSpPr>
          <p:cNvPr id="19" name="Title 1"/>
          <p:cNvSpPr>
            <a:spLocks noGrp="1"/>
          </p:cNvSpPr>
          <p:nvPr>
            <p:ph type="title" hasCustomPrompt="1"/>
          </p:nvPr>
        </p:nvSpPr>
        <p:spPr>
          <a:xfrm>
            <a:off x="277157" y="152400"/>
            <a:ext cx="11220086" cy="762000"/>
          </a:xfrm>
          <a:prstGeom prst="rect">
            <a:avLst/>
          </a:prstGeom>
        </p:spPr>
        <p:txBody>
          <a:bodyPr anchor="ctr">
            <a:noAutofit/>
          </a:bodyPr>
          <a:lstStyle>
            <a:lvl1pPr algn="ctr">
              <a:lnSpc>
                <a:spcPct val="80000"/>
              </a:lnSpc>
              <a:defRPr sz="3800" cap="all" spc="200">
                <a:solidFill>
                  <a:schemeClr val="tx2"/>
                </a:solidFill>
                <a:latin typeface="Arial"/>
                <a:cs typeface="Arial"/>
              </a:defRPr>
            </a:lvl1pPr>
          </a:lstStyle>
          <a:p>
            <a:r>
              <a:rPr lang="en-US" dirty="0"/>
              <a:t>Click to edit the slide header</a:t>
            </a:r>
          </a:p>
        </p:txBody>
      </p:sp>
      <p:sp>
        <p:nvSpPr>
          <p:cNvPr id="9" name="Text Placeholder 6"/>
          <p:cNvSpPr>
            <a:spLocks noGrp="1"/>
          </p:cNvSpPr>
          <p:nvPr>
            <p:ph type="body" sz="quarter" idx="22"/>
          </p:nvPr>
        </p:nvSpPr>
        <p:spPr>
          <a:xfrm>
            <a:off x="271288" y="2032002"/>
            <a:ext cx="5076910" cy="4237181"/>
          </a:xfrm>
          <a:prstGeom prst="rect">
            <a:avLst/>
          </a:prstGeom>
        </p:spPr>
        <p:txBody>
          <a:bodyPr vert="horz"/>
          <a:lstStyle>
            <a:lvl1pPr marL="285750" indent="-285750">
              <a:spcAft>
                <a:spcPts val="1200"/>
              </a:spcAft>
              <a:buClr>
                <a:schemeClr val="accent2"/>
              </a:buClr>
              <a:buFont typeface="Arial"/>
              <a:buChar char="•"/>
              <a:defRPr sz="3200">
                <a:solidFill>
                  <a:schemeClr val="tx1"/>
                </a:solidFill>
                <a:latin typeface="Arial"/>
                <a:cs typeface="Arial"/>
              </a:defRPr>
            </a:lvl1pPr>
            <a:lvl2pPr marL="777875" indent="-342900">
              <a:spcAft>
                <a:spcPts val="1200"/>
              </a:spcAft>
              <a:buClr>
                <a:schemeClr val="accent2"/>
              </a:buClr>
              <a:buFont typeface="Arial"/>
              <a:buChar char="•"/>
              <a:defRPr sz="2800">
                <a:solidFill>
                  <a:schemeClr val="tx1"/>
                </a:solidFill>
                <a:latin typeface="Arial"/>
                <a:cs typeface="Arial"/>
              </a:defRPr>
            </a:lvl2pPr>
            <a:lvl3pPr marL="1208087" indent="-285750">
              <a:buClr>
                <a:schemeClr val="tx2">
                  <a:lumMod val="40000"/>
                  <a:lumOff val="60000"/>
                </a:schemeClr>
              </a:buClr>
              <a:buFont typeface="Arial"/>
              <a:buChar char="•"/>
              <a:defRPr sz="2400">
                <a:solidFill>
                  <a:srgbClr val="FFFFFF"/>
                </a:solidFill>
                <a:latin typeface="Arial"/>
                <a:cs typeface="Arial"/>
              </a:defRPr>
            </a:lvl3pPr>
            <a:lvl4pPr marL="1631950" indent="-285750">
              <a:buClr>
                <a:schemeClr val="tx2">
                  <a:lumMod val="40000"/>
                  <a:lumOff val="60000"/>
                </a:schemeClr>
              </a:buClr>
              <a:buFont typeface="Arial"/>
              <a:buChar char="•"/>
              <a:defRPr sz="2400">
                <a:solidFill>
                  <a:srgbClr val="FFFFFF"/>
                </a:solidFill>
                <a:latin typeface="Arial"/>
                <a:cs typeface="Arial"/>
              </a:defRPr>
            </a:lvl4pPr>
            <a:lvl5pPr marL="2114550" indent="-285750">
              <a:buClr>
                <a:schemeClr val="tx2">
                  <a:lumMod val="40000"/>
                  <a:lumOff val="60000"/>
                </a:schemeClr>
              </a:buClr>
              <a:buFont typeface="Arial"/>
              <a:buChar char="•"/>
              <a:defRPr sz="2400">
                <a:solidFill>
                  <a:srgbClr val="FFFFFF"/>
                </a:solidFill>
                <a:latin typeface="Arial"/>
                <a:cs typeface="Arial"/>
              </a:defRPr>
            </a:lvl5pPr>
          </a:lstStyle>
          <a:p>
            <a:pPr lvl="0"/>
            <a:r>
              <a:rPr lang="en-US" dirty="0"/>
              <a:t>Click to edit </a:t>
            </a:r>
          </a:p>
          <a:p>
            <a:pPr lvl="1"/>
            <a:r>
              <a:rPr lang="en-US" dirty="0"/>
              <a:t>Second level</a:t>
            </a:r>
          </a:p>
        </p:txBody>
      </p:sp>
      <p:sp>
        <p:nvSpPr>
          <p:cNvPr id="12" name="Text Placeholder 4"/>
          <p:cNvSpPr>
            <a:spLocks noGrp="1"/>
          </p:cNvSpPr>
          <p:nvPr>
            <p:ph type="body" sz="quarter" idx="23" hasCustomPrompt="1"/>
          </p:nvPr>
        </p:nvSpPr>
        <p:spPr>
          <a:xfrm>
            <a:off x="6416007" y="1371600"/>
            <a:ext cx="5070594" cy="649224"/>
          </a:xfrm>
          <a:prstGeom prst="rect">
            <a:avLst/>
          </a:prstGeom>
          <a:noFill/>
          <a:ln>
            <a:noFill/>
          </a:ln>
        </p:spPr>
        <p:txBody>
          <a:bodyPr vert="horz" wrap="square" lIns="91440" tIns="45720" rIns="91440" bIns="45720" numCol="1" rtlCol="0" anchor="ctr" anchorCtr="0" compatLnSpc="1">
            <a:prstTxWarp prst="textNoShape">
              <a:avLst/>
            </a:prstTxWarp>
          </a:bodyPr>
          <a:lstStyle>
            <a:lvl1pPr marL="0" indent="0" algn="ctr">
              <a:buNone/>
              <a:defRPr lang="en-US" sz="2800" b="1" cap="all" spc="200" dirty="0">
                <a:solidFill>
                  <a:schemeClr val="accent2"/>
                </a:solidFill>
                <a:latin typeface="Arial"/>
                <a:cs typeface="Arial"/>
              </a:defRPr>
            </a:lvl1pPr>
          </a:lstStyle>
          <a:p>
            <a:pPr marL="0" lvl="0" algn="ctr"/>
            <a:r>
              <a:rPr lang="en-US" dirty="0"/>
              <a:t>Insert text</a:t>
            </a:r>
          </a:p>
        </p:txBody>
      </p:sp>
      <p:sp>
        <p:nvSpPr>
          <p:cNvPr id="14" name="Footer Placeholder 1"/>
          <p:cNvSpPr>
            <a:spLocks noGrp="1"/>
          </p:cNvSpPr>
          <p:nvPr>
            <p:ph type="ftr" sz="quarter" idx="15"/>
          </p:nvPr>
        </p:nvSpPr>
        <p:spPr>
          <a:xfrm>
            <a:off x="282498" y="6553200"/>
            <a:ext cx="3201234" cy="228600"/>
          </a:xfrm>
        </p:spPr>
        <p:txBody>
          <a:bodyPr/>
          <a:lstStyle>
            <a:lvl1pPr>
              <a:defRPr>
                <a:solidFill>
                  <a:srgbClr val="847870"/>
                </a:solidFill>
              </a:defRPr>
            </a:lvl1pPr>
          </a:lstStyle>
          <a:p>
            <a:endParaRPr lang="en-US" dirty="0">
              <a:latin typeface="Arial"/>
            </a:endParaRPr>
          </a:p>
        </p:txBody>
      </p:sp>
      <p:sp>
        <p:nvSpPr>
          <p:cNvPr id="10" name="Text Placeholder 6"/>
          <p:cNvSpPr>
            <a:spLocks noGrp="1"/>
          </p:cNvSpPr>
          <p:nvPr>
            <p:ph type="body" sz="quarter" idx="24"/>
          </p:nvPr>
        </p:nvSpPr>
        <p:spPr>
          <a:xfrm>
            <a:off x="6409206" y="2032002"/>
            <a:ext cx="5076910" cy="4237181"/>
          </a:xfrm>
          <a:prstGeom prst="rect">
            <a:avLst/>
          </a:prstGeom>
        </p:spPr>
        <p:txBody>
          <a:bodyPr vert="horz"/>
          <a:lstStyle>
            <a:lvl1pPr marL="285750" indent="-285750">
              <a:spcAft>
                <a:spcPts val="1200"/>
              </a:spcAft>
              <a:buClr>
                <a:schemeClr val="accent2"/>
              </a:buClr>
              <a:buFont typeface="Arial"/>
              <a:buChar char="•"/>
              <a:defRPr sz="3200">
                <a:solidFill>
                  <a:schemeClr val="tx1"/>
                </a:solidFill>
                <a:latin typeface="Arial"/>
                <a:cs typeface="Arial"/>
              </a:defRPr>
            </a:lvl1pPr>
            <a:lvl2pPr marL="777875" indent="-342900">
              <a:spcAft>
                <a:spcPts val="1200"/>
              </a:spcAft>
              <a:buClr>
                <a:schemeClr val="accent2"/>
              </a:buClr>
              <a:buFont typeface="Arial"/>
              <a:buChar char="•"/>
              <a:defRPr sz="2800">
                <a:solidFill>
                  <a:schemeClr val="tx1"/>
                </a:solidFill>
                <a:latin typeface="Arial"/>
                <a:cs typeface="Arial"/>
              </a:defRPr>
            </a:lvl2pPr>
            <a:lvl3pPr marL="1208087" indent="-285750">
              <a:buClr>
                <a:schemeClr val="tx2">
                  <a:lumMod val="40000"/>
                  <a:lumOff val="60000"/>
                </a:schemeClr>
              </a:buClr>
              <a:buFont typeface="Arial"/>
              <a:buChar char="•"/>
              <a:defRPr sz="2400">
                <a:solidFill>
                  <a:srgbClr val="FFFFFF"/>
                </a:solidFill>
                <a:latin typeface="Arial"/>
                <a:cs typeface="Arial"/>
              </a:defRPr>
            </a:lvl3pPr>
            <a:lvl4pPr marL="1631950" indent="-285750">
              <a:buClr>
                <a:schemeClr val="tx2">
                  <a:lumMod val="40000"/>
                  <a:lumOff val="60000"/>
                </a:schemeClr>
              </a:buClr>
              <a:buFont typeface="Arial"/>
              <a:buChar char="•"/>
              <a:defRPr sz="2400">
                <a:solidFill>
                  <a:srgbClr val="FFFFFF"/>
                </a:solidFill>
                <a:latin typeface="Arial"/>
                <a:cs typeface="Arial"/>
              </a:defRPr>
            </a:lvl4pPr>
            <a:lvl5pPr marL="2114550" indent="-285750">
              <a:buClr>
                <a:schemeClr val="tx2">
                  <a:lumMod val="40000"/>
                  <a:lumOff val="60000"/>
                </a:schemeClr>
              </a:buClr>
              <a:buFont typeface="Arial"/>
              <a:buChar char="•"/>
              <a:defRPr sz="2400">
                <a:solidFill>
                  <a:srgbClr val="FFFFFF"/>
                </a:solidFill>
                <a:latin typeface="Arial"/>
                <a:cs typeface="Arial"/>
              </a:defRPr>
            </a:lvl5pPr>
          </a:lstStyle>
          <a:p>
            <a:pPr lvl="0"/>
            <a:r>
              <a:rPr lang="en-US" dirty="0"/>
              <a:t>Click to edit </a:t>
            </a:r>
          </a:p>
          <a:p>
            <a:pPr lvl="1"/>
            <a:r>
              <a:rPr lang="en-US" dirty="0"/>
              <a:t>Second level</a:t>
            </a:r>
          </a:p>
        </p:txBody>
      </p:sp>
    </p:spTree>
    <p:extLst>
      <p:ext uri="{BB962C8B-B14F-4D97-AF65-F5344CB8AC3E}">
        <p14:creationId xmlns:p14="http://schemas.microsoft.com/office/powerpoint/2010/main" val="213636144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_2 columns_Purple">
    <p:bg>
      <p:bgPr>
        <a:solidFill>
          <a:schemeClr val="bg1"/>
        </a:solidFill>
        <a:effectLst/>
      </p:bgPr>
    </p:bg>
    <p:spTree>
      <p:nvGrpSpPr>
        <p:cNvPr id="1" name=""/>
        <p:cNvGrpSpPr/>
        <p:nvPr/>
      </p:nvGrpSpPr>
      <p:grpSpPr>
        <a:xfrm>
          <a:off x="0" y="0"/>
          <a:ext cx="0" cy="0"/>
          <a:chOff x="0" y="0"/>
          <a:chExt cx="0" cy="0"/>
        </a:xfrm>
      </p:grpSpPr>
      <p:sp>
        <p:nvSpPr>
          <p:cNvPr id="10" name="Rectangle 9"/>
          <p:cNvSpPr/>
          <p:nvPr userDrawn="1"/>
        </p:nvSpPr>
        <p:spPr>
          <a:xfrm>
            <a:off x="1" y="0"/>
            <a:ext cx="11809879" cy="6858000"/>
          </a:xfrm>
          <a:prstGeom prst="rect">
            <a:avLst/>
          </a:prstGeom>
          <a:solidFill>
            <a:schemeClr val="tx2"/>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cxnSp>
        <p:nvCxnSpPr>
          <p:cNvPr id="16" name="Straight Connector 15"/>
          <p:cNvCxnSpPr/>
          <p:nvPr userDrawn="1"/>
        </p:nvCxnSpPr>
        <p:spPr>
          <a:xfrm>
            <a:off x="5892181" y="1365251"/>
            <a:ext cx="0" cy="4899025"/>
          </a:xfrm>
          <a:prstGeom prst="line">
            <a:avLst/>
          </a:prstGeom>
          <a:ln w="38100" cmpd="sng">
            <a:solidFill>
              <a:srgbClr val="C99700"/>
            </a:solidFill>
          </a:ln>
          <a:effectLst/>
        </p:spPr>
        <p:style>
          <a:lnRef idx="2">
            <a:schemeClr val="accent1"/>
          </a:lnRef>
          <a:fillRef idx="0">
            <a:schemeClr val="accent1"/>
          </a:fillRef>
          <a:effectRef idx="1">
            <a:schemeClr val="accent1"/>
          </a:effectRef>
          <a:fontRef idx="minor">
            <a:schemeClr val="tx1"/>
          </a:fontRef>
        </p:style>
      </p:cxnSp>
      <p:sp>
        <p:nvSpPr>
          <p:cNvPr id="17" name="Text Placeholder 4"/>
          <p:cNvSpPr>
            <a:spLocks noGrp="1"/>
          </p:cNvSpPr>
          <p:nvPr>
            <p:ph type="body" sz="quarter" idx="20" hasCustomPrompt="1"/>
          </p:nvPr>
        </p:nvSpPr>
        <p:spPr>
          <a:xfrm>
            <a:off x="272370" y="1371600"/>
            <a:ext cx="5070594" cy="649224"/>
          </a:xfrm>
          <a:prstGeom prst="rect">
            <a:avLst/>
          </a:prstGeom>
          <a:noFill/>
          <a:ln>
            <a:noFill/>
          </a:ln>
        </p:spPr>
        <p:txBody>
          <a:bodyPr vert="horz" wrap="square" lIns="91440" tIns="45720" rIns="91440" bIns="45720" numCol="1" rtlCol="0" anchor="ctr" anchorCtr="0" compatLnSpc="1">
            <a:prstTxWarp prst="textNoShape">
              <a:avLst/>
            </a:prstTxWarp>
          </a:bodyPr>
          <a:lstStyle>
            <a:lvl1pPr marL="0" indent="0" algn="ctr">
              <a:buNone/>
              <a:defRPr lang="en-US" sz="2800" b="1" cap="all" spc="200" dirty="0">
                <a:solidFill>
                  <a:schemeClr val="bg1"/>
                </a:solidFill>
                <a:latin typeface="Arial"/>
                <a:cs typeface="Arial"/>
              </a:defRPr>
            </a:lvl1pPr>
          </a:lstStyle>
          <a:p>
            <a:pPr marL="0" lvl="0" algn="ctr"/>
            <a:r>
              <a:rPr lang="en-US" dirty="0"/>
              <a:t>Insert text</a:t>
            </a:r>
          </a:p>
        </p:txBody>
      </p:sp>
      <p:sp>
        <p:nvSpPr>
          <p:cNvPr id="19" name="Title 1"/>
          <p:cNvSpPr>
            <a:spLocks noGrp="1"/>
          </p:cNvSpPr>
          <p:nvPr>
            <p:ph type="title" hasCustomPrompt="1"/>
          </p:nvPr>
        </p:nvSpPr>
        <p:spPr>
          <a:xfrm>
            <a:off x="277157" y="152400"/>
            <a:ext cx="11220086" cy="762000"/>
          </a:xfrm>
          <a:prstGeom prst="rect">
            <a:avLst/>
          </a:prstGeom>
        </p:spPr>
        <p:txBody>
          <a:bodyPr anchor="ctr">
            <a:noAutofit/>
          </a:bodyPr>
          <a:lstStyle>
            <a:lvl1pPr algn="ctr">
              <a:lnSpc>
                <a:spcPct val="80000"/>
              </a:lnSpc>
              <a:defRPr sz="3800" cap="all" spc="200">
                <a:solidFill>
                  <a:schemeClr val="bg1"/>
                </a:solidFill>
                <a:latin typeface="Arial"/>
                <a:cs typeface="Arial"/>
              </a:defRPr>
            </a:lvl1pPr>
          </a:lstStyle>
          <a:p>
            <a:r>
              <a:rPr lang="en-US" dirty="0"/>
              <a:t>Click to edit master title slide</a:t>
            </a:r>
          </a:p>
        </p:txBody>
      </p:sp>
      <p:sp>
        <p:nvSpPr>
          <p:cNvPr id="12" name="Text Placeholder 4"/>
          <p:cNvSpPr>
            <a:spLocks noGrp="1"/>
          </p:cNvSpPr>
          <p:nvPr>
            <p:ph type="body" sz="quarter" idx="23" hasCustomPrompt="1"/>
          </p:nvPr>
        </p:nvSpPr>
        <p:spPr>
          <a:xfrm>
            <a:off x="6416007" y="1371600"/>
            <a:ext cx="5070594" cy="649224"/>
          </a:xfrm>
          <a:prstGeom prst="rect">
            <a:avLst/>
          </a:prstGeom>
          <a:noFill/>
          <a:ln>
            <a:noFill/>
          </a:ln>
        </p:spPr>
        <p:txBody>
          <a:bodyPr vert="horz" wrap="square" lIns="91440" tIns="45720" rIns="91440" bIns="45720" numCol="1" rtlCol="0" anchor="ctr" anchorCtr="0" compatLnSpc="1">
            <a:prstTxWarp prst="textNoShape">
              <a:avLst/>
            </a:prstTxWarp>
          </a:bodyPr>
          <a:lstStyle>
            <a:lvl1pPr marL="0" indent="0" algn="ctr">
              <a:buNone/>
              <a:defRPr lang="en-US" sz="2800" b="1" cap="all" spc="200" dirty="0">
                <a:solidFill>
                  <a:schemeClr val="bg1"/>
                </a:solidFill>
                <a:latin typeface="Arial"/>
                <a:cs typeface="Arial"/>
              </a:defRPr>
            </a:lvl1pPr>
          </a:lstStyle>
          <a:p>
            <a:pPr marL="0" lvl="0" algn="ctr"/>
            <a:r>
              <a:rPr lang="en-US" dirty="0"/>
              <a:t>Insert text</a:t>
            </a:r>
          </a:p>
        </p:txBody>
      </p:sp>
      <p:sp>
        <p:nvSpPr>
          <p:cNvPr id="14" name="Footer Placeholder 1"/>
          <p:cNvSpPr>
            <a:spLocks noGrp="1"/>
          </p:cNvSpPr>
          <p:nvPr>
            <p:ph type="ftr" sz="quarter" idx="15"/>
          </p:nvPr>
        </p:nvSpPr>
        <p:spPr>
          <a:xfrm>
            <a:off x="282498" y="6553200"/>
            <a:ext cx="3201234" cy="228600"/>
          </a:xfrm>
        </p:spPr>
        <p:txBody>
          <a:bodyPr/>
          <a:lstStyle>
            <a:lvl1pPr>
              <a:defRPr>
                <a:solidFill>
                  <a:srgbClr val="847870"/>
                </a:solidFill>
              </a:defRPr>
            </a:lvl1pPr>
          </a:lstStyle>
          <a:p>
            <a:endParaRPr lang="en-US" dirty="0">
              <a:latin typeface="Arial"/>
            </a:endParaRPr>
          </a:p>
        </p:txBody>
      </p:sp>
      <p:sp>
        <p:nvSpPr>
          <p:cNvPr id="11" name="Text Placeholder 6"/>
          <p:cNvSpPr>
            <a:spLocks noGrp="1"/>
          </p:cNvSpPr>
          <p:nvPr>
            <p:ph type="body" sz="quarter" idx="22"/>
          </p:nvPr>
        </p:nvSpPr>
        <p:spPr>
          <a:xfrm>
            <a:off x="271288" y="2032002"/>
            <a:ext cx="5076910" cy="4237181"/>
          </a:xfrm>
          <a:prstGeom prst="rect">
            <a:avLst/>
          </a:prstGeom>
        </p:spPr>
        <p:txBody>
          <a:bodyPr vert="horz"/>
          <a:lstStyle>
            <a:lvl1pPr marL="285750" indent="-285750">
              <a:spcAft>
                <a:spcPts val="1200"/>
              </a:spcAft>
              <a:buClr>
                <a:schemeClr val="accent2"/>
              </a:buClr>
              <a:buFont typeface="Arial"/>
              <a:buChar char="•"/>
              <a:defRPr sz="3200">
                <a:solidFill>
                  <a:schemeClr val="bg1"/>
                </a:solidFill>
                <a:latin typeface="Arial"/>
                <a:cs typeface="Arial"/>
              </a:defRPr>
            </a:lvl1pPr>
            <a:lvl2pPr marL="777875" indent="-342900">
              <a:spcAft>
                <a:spcPts val="1200"/>
              </a:spcAft>
              <a:buClr>
                <a:schemeClr val="accent2"/>
              </a:buClr>
              <a:buFont typeface="Arial"/>
              <a:buChar char="•"/>
              <a:defRPr sz="2800">
                <a:solidFill>
                  <a:schemeClr val="bg1"/>
                </a:solidFill>
                <a:latin typeface="Arial"/>
                <a:cs typeface="Arial"/>
              </a:defRPr>
            </a:lvl2pPr>
            <a:lvl3pPr marL="1208087" indent="-285750">
              <a:buClr>
                <a:schemeClr val="tx2">
                  <a:lumMod val="40000"/>
                  <a:lumOff val="60000"/>
                </a:schemeClr>
              </a:buClr>
              <a:buFont typeface="Arial"/>
              <a:buChar char="•"/>
              <a:defRPr sz="2400">
                <a:solidFill>
                  <a:srgbClr val="FFFFFF"/>
                </a:solidFill>
                <a:latin typeface="Arial"/>
                <a:cs typeface="Arial"/>
              </a:defRPr>
            </a:lvl3pPr>
            <a:lvl4pPr marL="1631950" indent="-285750">
              <a:buClr>
                <a:schemeClr val="tx2">
                  <a:lumMod val="40000"/>
                  <a:lumOff val="60000"/>
                </a:schemeClr>
              </a:buClr>
              <a:buFont typeface="Arial"/>
              <a:buChar char="•"/>
              <a:defRPr sz="2400">
                <a:solidFill>
                  <a:srgbClr val="FFFFFF"/>
                </a:solidFill>
                <a:latin typeface="Arial"/>
                <a:cs typeface="Arial"/>
              </a:defRPr>
            </a:lvl4pPr>
            <a:lvl5pPr marL="2114550" indent="-285750">
              <a:buClr>
                <a:schemeClr val="tx2">
                  <a:lumMod val="40000"/>
                  <a:lumOff val="60000"/>
                </a:schemeClr>
              </a:buClr>
              <a:buFont typeface="Arial"/>
              <a:buChar char="•"/>
              <a:defRPr sz="2400">
                <a:solidFill>
                  <a:srgbClr val="FFFFFF"/>
                </a:solidFill>
                <a:latin typeface="Arial"/>
                <a:cs typeface="Arial"/>
              </a:defRPr>
            </a:lvl5pPr>
          </a:lstStyle>
          <a:p>
            <a:pPr lvl="0"/>
            <a:r>
              <a:rPr lang="en-US" dirty="0"/>
              <a:t>Click to edit </a:t>
            </a:r>
          </a:p>
          <a:p>
            <a:pPr lvl="1"/>
            <a:r>
              <a:rPr lang="en-US" dirty="0"/>
              <a:t>Second level</a:t>
            </a:r>
          </a:p>
        </p:txBody>
      </p:sp>
      <p:sp>
        <p:nvSpPr>
          <p:cNvPr id="15" name="Text Placeholder 6"/>
          <p:cNvSpPr>
            <a:spLocks noGrp="1"/>
          </p:cNvSpPr>
          <p:nvPr>
            <p:ph type="body" sz="quarter" idx="24"/>
          </p:nvPr>
        </p:nvSpPr>
        <p:spPr>
          <a:xfrm>
            <a:off x="6409206" y="2032002"/>
            <a:ext cx="5076910" cy="4237181"/>
          </a:xfrm>
          <a:prstGeom prst="rect">
            <a:avLst/>
          </a:prstGeom>
        </p:spPr>
        <p:txBody>
          <a:bodyPr vert="horz"/>
          <a:lstStyle>
            <a:lvl1pPr marL="285750" indent="-285750">
              <a:spcAft>
                <a:spcPts val="1200"/>
              </a:spcAft>
              <a:buClr>
                <a:schemeClr val="accent2"/>
              </a:buClr>
              <a:buFont typeface="Arial"/>
              <a:buChar char="•"/>
              <a:defRPr sz="3200">
                <a:solidFill>
                  <a:schemeClr val="bg1"/>
                </a:solidFill>
                <a:latin typeface="Arial"/>
                <a:cs typeface="Arial"/>
              </a:defRPr>
            </a:lvl1pPr>
            <a:lvl2pPr marL="777875" indent="-342900">
              <a:spcAft>
                <a:spcPts val="1200"/>
              </a:spcAft>
              <a:buClr>
                <a:schemeClr val="accent2"/>
              </a:buClr>
              <a:buFont typeface="Arial"/>
              <a:buChar char="•"/>
              <a:defRPr sz="2800">
                <a:solidFill>
                  <a:schemeClr val="bg1"/>
                </a:solidFill>
                <a:latin typeface="Arial"/>
                <a:cs typeface="Arial"/>
              </a:defRPr>
            </a:lvl2pPr>
            <a:lvl3pPr marL="1208087" indent="-285750">
              <a:buClr>
                <a:schemeClr val="tx2">
                  <a:lumMod val="40000"/>
                  <a:lumOff val="60000"/>
                </a:schemeClr>
              </a:buClr>
              <a:buFont typeface="Arial"/>
              <a:buChar char="•"/>
              <a:defRPr sz="2400">
                <a:solidFill>
                  <a:srgbClr val="FFFFFF"/>
                </a:solidFill>
                <a:latin typeface="Arial"/>
                <a:cs typeface="Arial"/>
              </a:defRPr>
            </a:lvl3pPr>
            <a:lvl4pPr marL="1631950" indent="-285750">
              <a:buClr>
                <a:schemeClr val="tx2">
                  <a:lumMod val="40000"/>
                  <a:lumOff val="60000"/>
                </a:schemeClr>
              </a:buClr>
              <a:buFont typeface="Arial"/>
              <a:buChar char="•"/>
              <a:defRPr sz="2400">
                <a:solidFill>
                  <a:srgbClr val="FFFFFF"/>
                </a:solidFill>
                <a:latin typeface="Arial"/>
                <a:cs typeface="Arial"/>
              </a:defRPr>
            </a:lvl4pPr>
            <a:lvl5pPr marL="2114550" indent="-285750">
              <a:buClr>
                <a:schemeClr val="tx2">
                  <a:lumMod val="40000"/>
                  <a:lumOff val="60000"/>
                </a:schemeClr>
              </a:buClr>
              <a:buFont typeface="Arial"/>
              <a:buChar char="•"/>
              <a:defRPr sz="2400">
                <a:solidFill>
                  <a:srgbClr val="FFFFFF"/>
                </a:solidFill>
                <a:latin typeface="Arial"/>
                <a:cs typeface="Arial"/>
              </a:defRPr>
            </a:lvl5pPr>
          </a:lstStyle>
          <a:p>
            <a:pPr lvl="0"/>
            <a:r>
              <a:rPr lang="en-US" dirty="0"/>
              <a:t>Click to edit </a:t>
            </a:r>
          </a:p>
          <a:p>
            <a:pPr lvl="1"/>
            <a:r>
              <a:rPr lang="en-US" dirty="0"/>
              <a:t>Second level</a:t>
            </a:r>
          </a:p>
        </p:txBody>
      </p:sp>
    </p:spTree>
    <p:extLst>
      <p:ext uri="{BB962C8B-B14F-4D97-AF65-F5344CB8AC3E}">
        <p14:creationId xmlns:p14="http://schemas.microsoft.com/office/powerpoint/2010/main" val="27398833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FB307-ED2F-4D85-B90F-3B2295C690A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7CA8048-CA97-45F0-B717-D40BB421D18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8F289CE-0704-47B3-B1AF-409B6EE29491}"/>
              </a:ext>
            </a:extLst>
          </p:cNvPr>
          <p:cNvSpPr>
            <a:spLocks noGrp="1"/>
          </p:cNvSpPr>
          <p:nvPr>
            <p:ph type="dt" sz="half" idx="10"/>
          </p:nvPr>
        </p:nvSpPr>
        <p:spPr/>
        <p:txBody>
          <a:bodyPr/>
          <a:lstStyle/>
          <a:p>
            <a:fld id="{81C7EA09-B708-4D84-B79E-243A464C810C}" type="datetimeFigureOut">
              <a:rPr lang="en-US" smtClean="0"/>
              <a:t>5/12/2021</a:t>
            </a:fld>
            <a:endParaRPr lang="en-US"/>
          </a:p>
        </p:txBody>
      </p:sp>
      <p:sp>
        <p:nvSpPr>
          <p:cNvPr id="5" name="Footer Placeholder 4">
            <a:extLst>
              <a:ext uri="{FF2B5EF4-FFF2-40B4-BE49-F238E27FC236}">
                <a16:creationId xmlns:a16="http://schemas.microsoft.com/office/drawing/2014/main" id="{4812490C-4BE8-4E19-A3D8-DFBD72B350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458999-DB97-4ABD-92BB-A9719897C1F6}"/>
              </a:ext>
            </a:extLst>
          </p:cNvPr>
          <p:cNvSpPr>
            <a:spLocks noGrp="1"/>
          </p:cNvSpPr>
          <p:nvPr>
            <p:ph type="sldNum" sz="quarter" idx="12"/>
          </p:nvPr>
        </p:nvSpPr>
        <p:spPr/>
        <p:txBody>
          <a:bodyPr/>
          <a:lstStyle/>
          <a:p>
            <a:fld id="{3D8F460A-1FCE-44DB-A61B-38E6960D040A}" type="slidenum">
              <a:rPr lang="en-US" smtClean="0"/>
              <a:t>‹#›</a:t>
            </a:fld>
            <a:endParaRPr lang="en-US"/>
          </a:p>
        </p:txBody>
      </p:sp>
    </p:spTree>
    <p:extLst>
      <p:ext uri="{BB962C8B-B14F-4D97-AF65-F5344CB8AC3E}">
        <p14:creationId xmlns:p14="http://schemas.microsoft.com/office/powerpoint/2010/main" val="178263628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t_2 columns-1">
    <p:bg>
      <p:bgPr>
        <a:solidFill>
          <a:schemeClr val="bg1"/>
        </a:solidFill>
        <a:effectLst/>
      </p:bgPr>
    </p:bg>
    <p:spTree>
      <p:nvGrpSpPr>
        <p:cNvPr id="1" name=""/>
        <p:cNvGrpSpPr/>
        <p:nvPr/>
      </p:nvGrpSpPr>
      <p:grpSpPr>
        <a:xfrm>
          <a:off x="0" y="0"/>
          <a:ext cx="0" cy="0"/>
          <a:chOff x="0" y="0"/>
          <a:chExt cx="0" cy="0"/>
        </a:xfrm>
      </p:grpSpPr>
      <p:sp>
        <p:nvSpPr>
          <p:cNvPr id="22" name="Rectangle 21"/>
          <p:cNvSpPr/>
          <p:nvPr userDrawn="1"/>
        </p:nvSpPr>
        <p:spPr>
          <a:xfrm>
            <a:off x="566866" y="1371600"/>
            <a:ext cx="5164059" cy="5029200"/>
          </a:xfrm>
          <a:prstGeom prst="rect">
            <a:avLst/>
          </a:prstGeom>
          <a:noFill/>
          <a:ln w="57150" cmpd="sng">
            <a:solidFill>
              <a:schemeClr val="tx2"/>
            </a:solid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007041"/>
              </a:solidFill>
              <a:latin typeface="Arial"/>
            </a:endParaRPr>
          </a:p>
        </p:txBody>
      </p:sp>
      <p:sp>
        <p:nvSpPr>
          <p:cNvPr id="16" name="Rectangle 15"/>
          <p:cNvSpPr/>
          <p:nvPr userDrawn="1"/>
        </p:nvSpPr>
        <p:spPr>
          <a:xfrm>
            <a:off x="6146821" y="1371600"/>
            <a:ext cx="5164059" cy="5029200"/>
          </a:xfrm>
          <a:prstGeom prst="rect">
            <a:avLst/>
          </a:prstGeom>
          <a:noFill/>
          <a:ln w="57150" cmpd="sng">
            <a:solidFill>
              <a:schemeClr val="accent2"/>
            </a:solid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007041"/>
              </a:solidFill>
              <a:latin typeface="Arial"/>
            </a:endParaRPr>
          </a:p>
        </p:txBody>
      </p:sp>
      <p:sp>
        <p:nvSpPr>
          <p:cNvPr id="10" name="Text Placeholder 4"/>
          <p:cNvSpPr>
            <a:spLocks noGrp="1"/>
          </p:cNvSpPr>
          <p:nvPr>
            <p:ph type="body" sz="quarter" idx="20" hasCustomPrompt="1"/>
          </p:nvPr>
        </p:nvSpPr>
        <p:spPr>
          <a:xfrm>
            <a:off x="566866" y="1371600"/>
            <a:ext cx="5172797" cy="649224"/>
          </a:xfrm>
          <a:prstGeom prst="rect">
            <a:avLst/>
          </a:prstGeom>
          <a:solidFill>
            <a:schemeClr val="tx2"/>
          </a:solidFill>
          <a:ln>
            <a:noFill/>
          </a:ln>
        </p:spPr>
        <p:txBody>
          <a:bodyPr vert="horz" wrap="square" lIns="91440" tIns="45720" rIns="91440" bIns="45720" numCol="1" rtlCol="0" anchor="ctr" anchorCtr="0" compatLnSpc="1">
            <a:prstTxWarp prst="textNoShape">
              <a:avLst/>
            </a:prstTxWarp>
          </a:bodyPr>
          <a:lstStyle>
            <a:lvl1pPr marL="0" indent="0" algn="ctr">
              <a:buNone/>
              <a:defRPr lang="en-US" sz="2800" b="1" cap="all" spc="200" dirty="0">
                <a:latin typeface="Arial"/>
                <a:cs typeface="Arial"/>
              </a:defRPr>
            </a:lvl1pPr>
          </a:lstStyle>
          <a:p>
            <a:pPr marL="0" lvl="0" algn="ctr"/>
            <a:r>
              <a:rPr lang="en-US" dirty="0"/>
              <a:t>Insert text</a:t>
            </a:r>
          </a:p>
        </p:txBody>
      </p:sp>
      <p:sp>
        <p:nvSpPr>
          <p:cNvPr id="11" name="Text Placeholder 4"/>
          <p:cNvSpPr>
            <a:spLocks noGrp="1"/>
          </p:cNvSpPr>
          <p:nvPr>
            <p:ph type="body" sz="quarter" idx="21" hasCustomPrompt="1"/>
          </p:nvPr>
        </p:nvSpPr>
        <p:spPr>
          <a:xfrm>
            <a:off x="6146821" y="1371600"/>
            <a:ext cx="5168130" cy="649224"/>
          </a:xfrm>
          <a:prstGeom prst="rect">
            <a:avLst/>
          </a:prstGeom>
          <a:solidFill>
            <a:schemeClr val="accent2"/>
          </a:solidFill>
          <a:ln>
            <a:noFill/>
          </a:ln>
        </p:spPr>
        <p:txBody>
          <a:bodyPr vert="horz" wrap="square" lIns="91440" tIns="45720" rIns="91440" bIns="45720" numCol="1" rtlCol="0" anchor="ctr" anchorCtr="0" compatLnSpc="1">
            <a:prstTxWarp prst="textNoShape">
              <a:avLst/>
            </a:prstTxWarp>
          </a:bodyPr>
          <a:lstStyle>
            <a:lvl1pPr marL="0" indent="0" algn="ctr">
              <a:buNone/>
              <a:defRPr lang="en-US" sz="2800" b="1" cap="all" spc="200" dirty="0">
                <a:latin typeface="Arial"/>
                <a:cs typeface="Arial"/>
              </a:defRPr>
            </a:lvl1pPr>
          </a:lstStyle>
          <a:p>
            <a:pPr marL="0" lvl="0" algn="ctr"/>
            <a:r>
              <a:rPr lang="en-US" dirty="0"/>
              <a:t>Insert text</a:t>
            </a:r>
          </a:p>
        </p:txBody>
      </p:sp>
      <p:sp>
        <p:nvSpPr>
          <p:cNvPr id="12" name="Footer Placeholder 1"/>
          <p:cNvSpPr>
            <a:spLocks noGrp="1"/>
          </p:cNvSpPr>
          <p:nvPr>
            <p:ph type="ftr" sz="quarter" idx="15"/>
          </p:nvPr>
        </p:nvSpPr>
        <p:spPr>
          <a:xfrm>
            <a:off x="282498" y="6553200"/>
            <a:ext cx="3201234" cy="228600"/>
          </a:xfrm>
        </p:spPr>
        <p:txBody>
          <a:bodyPr/>
          <a:lstStyle>
            <a:lvl1pPr>
              <a:defRPr>
                <a:solidFill>
                  <a:srgbClr val="847870"/>
                </a:solidFill>
              </a:defRPr>
            </a:lvl1pPr>
          </a:lstStyle>
          <a:p>
            <a:endParaRPr lang="en-US" dirty="0">
              <a:latin typeface="Arial"/>
            </a:endParaRPr>
          </a:p>
        </p:txBody>
      </p:sp>
      <p:sp>
        <p:nvSpPr>
          <p:cNvPr id="20" name="Title 1"/>
          <p:cNvSpPr>
            <a:spLocks noGrp="1"/>
          </p:cNvSpPr>
          <p:nvPr>
            <p:ph type="title" hasCustomPrompt="1"/>
          </p:nvPr>
        </p:nvSpPr>
        <p:spPr>
          <a:xfrm>
            <a:off x="277157" y="152400"/>
            <a:ext cx="11220086" cy="762000"/>
          </a:xfrm>
          <a:prstGeom prst="rect">
            <a:avLst/>
          </a:prstGeom>
        </p:spPr>
        <p:txBody>
          <a:bodyPr anchor="ctr">
            <a:noAutofit/>
          </a:bodyPr>
          <a:lstStyle>
            <a:lvl1pPr algn="ctr">
              <a:lnSpc>
                <a:spcPct val="80000"/>
              </a:lnSpc>
              <a:defRPr sz="3800" cap="all" spc="200">
                <a:solidFill>
                  <a:schemeClr val="tx2"/>
                </a:solidFill>
                <a:latin typeface="Arial"/>
                <a:cs typeface="Arial"/>
              </a:defRPr>
            </a:lvl1pPr>
          </a:lstStyle>
          <a:p>
            <a:r>
              <a:rPr lang="en-US" dirty="0"/>
              <a:t>Click to edit the slide header</a:t>
            </a:r>
          </a:p>
        </p:txBody>
      </p:sp>
      <p:sp>
        <p:nvSpPr>
          <p:cNvPr id="13" name="Text Placeholder 6"/>
          <p:cNvSpPr>
            <a:spLocks noGrp="1"/>
          </p:cNvSpPr>
          <p:nvPr>
            <p:ph type="body" sz="quarter" idx="22"/>
          </p:nvPr>
        </p:nvSpPr>
        <p:spPr>
          <a:xfrm>
            <a:off x="576150" y="2032002"/>
            <a:ext cx="5145121" cy="4237181"/>
          </a:xfrm>
          <a:prstGeom prst="rect">
            <a:avLst/>
          </a:prstGeom>
        </p:spPr>
        <p:txBody>
          <a:bodyPr vert="horz"/>
          <a:lstStyle>
            <a:lvl1pPr marL="285750" indent="-285750">
              <a:spcAft>
                <a:spcPts val="1200"/>
              </a:spcAft>
              <a:buClr>
                <a:schemeClr val="accent2"/>
              </a:buClr>
              <a:buFont typeface="Arial"/>
              <a:buChar char="•"/>
              <a:defRPr sz="3200">
                <a:solidFill>
                  <a:schemeClr val="tx1"/>
                </a:solidFill>
                <a:latin typeface="Arial"/>
                <a:cs typeface="Arial"/>
              </a:defRPr>
            </a:lvl1pPr>
            <a:lvl2pPr marL="777875" indent="-342900">
              <a:spcAft>
                <a:spcPts val="1200"/>
              </a:spcAft>
              <a:buClr>
                <a:schemeClr val="accent2"/>
              </a:buClr>
              <a:buFont typeface="Arial"/>
              <a:buChar char="•"/>
              <a:defRPr sz="2800">
                <a:solidFill>
                  <a:schemeClr val="tx1"/>
                </a:solidFill>
                <a:latin typeface="Arial"/>
                <a:cs typeface="Arial"/>
              </a:defRPr>
            </a:lvl2pPr>
            <a:lvl3pPr marL="1208087" indent="-285750">
              <a:buClr>
                <a:schemeClr val="tx2">
                  <a:lumMod val="40000"/>
                  <a:lumOff val="60000"/>
                </a:schemeClr>
              </a:buClr>
              <a:buFont typeface="Arial"/>
              <a:buChar char="•"/>
              <a:defRPr sz="2400">
                <a:solidFill>
                  <a:srgbClr val="FFFFFF"/>
                </a:solidFill>
                <a:latin typeface="Arial"/>
                <a:cs typeface="Arial"/>
              </a:defRPr>
            </a:lvl3pPr>
            <a:lvl4pPr marL="1631950" indent="-285750">
              <a:buClr>
                <a:schemeClr val="tx2">
                  <a:lumMod val="40000"/>
                  <a:lumOff val="60000"/>
                </a:schemeClr>
              </a:buClr>
              <a:buFont typeface="Arial"/>
              <a:buChar char="•"/>
              <a:defRPr sz="2400">
                <a:solidFill>
                  <a:srgbClr val="FFFFFF"/>
                </a:solidFill>
                <a:latin typeface="Arial"/>
                <a:cs typeface="Arial"/>
              </a:defRPr>
            </a:lvl4pPr>
            <a:lvl5pPr marL="2114550" indent="-285750">
              <a:buClr>
                <a:schemeClr val="tx2">
                  <a:lumMod val="40000"/>
                  <a:lumOff val="60000"/>
                </a:schemeClr>
              </a:buClr>
              <a:buFont typeface="Arial"/>
              <a:buChar char="•"/>
              <a:defRPr sz="2400">
                <a:solidFill>
                  <a:srgbClr val="FFFFFF"/>
                </a:solidFill>
                <a:latin typeface="Arial"/>
                <a:cs typeface="Arial"/>
              </a:defRPr>
            </a:lvl5pPr>
          </a:lstStyle>
          <a:p>
            <a:pPr lvl="0"/>
            <a:r>
              <a:rPr lang="en-US" dirty="0"/>
              <a:t>Click to edit </a:t>
            </a:r>
          </a:p>
          <a:p>
            <a:pPr lvl="1"/>
            <a:r>
              <a:rPr lang="en-US" dirty="0"/>
              <a:t>Second level</a:t>
            </a:r>
          </a:p>
        </p:txBody>
      </p:sp>
      <p:sp>
        <p:nvSpPr>
          <p:cNvPr id="17" name="Text Placeholder 6"/>
          <p:cNvSpPr>
            <a:spLocks noGrp="1"/>
          </p:cNvSpPr>
          <p:nvPr>
            <p:ph type="body" sz="quarter" idx="24"/>
          </p:nvPr>
        </p:nvSpPr>
        <p:spPr>
          <a:xfrm>
            <a:off x="6144989" y="2032002"/>
            <a:ext cx="5165447" cy="4237181"/>
          </a:xfrm>
          <a:prstGeom prst="rect">
            <a:avLst/>
          </a:prstGeom>
        </p:spPr>
        <p:txBody>
          <a:bodyPr vert="horz"/>
          <a:lstStyle>
            <a:lvl1pPr marL="285750" indent="-285750">
              <a:spcAft>
                <a:spcPts val="1200"/>
              </a:spcAft>
              <a:buClr>
                <a:schemeClr val="accent2"/>
              </a:buClr>
              <a:buFont typeface="Arial"/>
              <a:buChar char="•"/>
              <a:defRPr sz="3200">
                <a:solidFill>
                  <a:schemeClr val="tx1"/>
                </a:solidFill>
                <a:latin typeface="Arial"/>
                <a:cs typeface="Arial"/>
              </a:defRPr>
            </a:lvl1pPr>
            <a:lvl2pPr marL="777875" indent="-342900">
              <a:spcAft>
                <a:spcPts val="1200"/>
              </a:spcAft>
              <a:buClr>
                <a:schemeClr val="accent2"/>
              </a:buClr>
              <a:buFont typeface="Arial"/>
              <a:buChar char="•"/>
              <a:defRPr sz="2800">
                <a:solidFill>
                  <a:schemeClr val="tx1"/>
                </a:solidFill>
                <a:latin typeface="Arial"/>
                <a:cs typeface="Arial"/>
              </a:defRPr>
            </a:lvl2pPr>
            <a:lvl3pPr marL="1208087" indent="-285750">
              <a:buClr>
                <a:schemeClr val="tx2">
                  <a:lumMod val="40000"/>
                  <a:lumOff val="60000"/>
                </a:schemeClr>
              </a:buClr>
              <a:buFont typeface="Arial"/>
              <a:buChar char="•"/>
              <a:defRPr sz="2400">
                <a:solidFill>
                  <a:srgbClr val="FFFFFF"/>
                </a:solidFill>
                <a:latin typeface="Arial"/>
                <a:cs typeface="Arial"/>
              </a:defRPr>
            </a:lvl3pPr>
            <a:lvl4pPr marL="1631950" indent="-285750">
              <a:buClr>
                <a:schemeClr val="tx2">
                  <a:lumMod val="40000"/>
                  <a:lumOff val="60000"/>
                </a:schemeClr>
              </a:buClr>
              <a:buFont typeface="Arial"/>
              <a:buChar char="•"/>
              <a:defRPr sz="2400">
                <a:solidFill>
                  <a:srgbClr val="FFFFFF"/>
                </a:solidFill>
                <a:latin typeface="Arial"/>
                <a:cs typeface="Arial"/>
              </a:defRPr>
            </a:lvl4pPr>
            <a:lvl5pPr marL="2114550" indent="-285750">
              <a:buClr>
                <a:schemeClr val="tx2">
                  <a:lumMod val="40000"/>
                  <a:lumOff val="60000"/>
                </a:schemeClr>
              </a:buClr>
              <a:buFont typeface="Arial"/>
              <a:buChar char="•"/>
              <a:defRPr sz="2400">
                <a:solidFill>
                  <a:srgbClr val="FFFFFF"/>
                </a:solidFill>
                <a:latin typeface="Arial"/>
                <a:cs typeface="Arial"/>
              </a:defRPr>
            </a:lvl5pPr>
          </a:lstStyle>
          <a:p>
            <a:pPr lvl="0"/>
            <a:r>
              <a:rPr lang="en-US" dirty="0"/>
              <a:t>Click to edit </a:t>
            </a:r>
          </a:p>
          <a:p>
            <a:pPr lvl="1"/>
            <a:r>
              <a:rPr lang="en-US" dirty="0"/>
              <a:t>Second level</a:t>
            </a:r>
          </a:p>
        </p:txBody>
      </p:sp>
    </p:spTree>
    <p:extLst>
      <p:ext uri="{BB962C8B-B14F-4D97-AF65-F5344CB8AC3E}">
        <p14:creationId xmlns:p14="http://schemas.microsoft.com/office/powerpoint/2010/main" val="5053467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3 Column-1">
    <p:bg>
      <p:bgPr>
        <a:solidFill>
          <a:schemeClr val="bg1"/>
        </a:solidFill>
        <a:effectLst/>
      </p:bgPr>
    </p:bg>
    <p:spTree>
      <p:nvGrpSpPr>
        <p:cNvPr id="1" name=""/>
        <p:cNvGrpSpPr/>
        <p:nvPr/>
      </p:nvGrpSpPr>
      <p:grpSpPr>
        <a:xfrm>
          <a:off x="0" y="0"/>
          <a:ext cx="0" cy="0"/>
          <a:chOff x="0" y="0"/>
          <a:chExt cx="0" cy="0"/>
        </a:xfrm>
      </p:grpSpPr>
      <p:sp>
        <p:nvSpPr>
          <p:cNvPr id="22" name="Rectangle 21"/>
          <p:cNvSpPr/>
          <p:nvPr userDrawn="1"/>
        </p:nvSpPr>
        <p:spPr>
          <a:xfrm>
            <a:off x="1043272" y="1371600"/>
            <a:ext cx="2913650" cy="5029200"/>
          </a:xfrm>
          <a:prstGeom prst="rect">
            <a:avLst/>
          </a:prstGeom>
          <a:noFill/>
          <a:ln w="57150" cmpd="sng">
            <a:solidFill>
              <a:schemeClr val="tx2"/>
            </a:solid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007041"/>
              </a:solidFill>
              <a:latin typeface="Arial"/>
            </a:endParaRPr>
          </a:p>
        </p:txBody>
      </p:sp>
      <p:sp>
        <p:nvSpPr>
          <p:cNvPr id="60" name="Rectangle 59"/>
          <p:cNvSpPr/>
          <p:nvPr userDrawn="1"/>
        </p:nvSpPr>
        <p:spPr>
          <a:xfrm>
            <a:off x="4500276" y="1371600"/>
            <a:ext cx="2913650" cy="5029200"/>
          </a:xfrm>
          <a:prstGeom prst="rect">
            <a:avLst/>
          </a:prstGeom>
          <a:noFill/>
          <a:ln w="57150" cmpd="sng">
            <a:solidFill>
              <a:schemeClr val="accent2"/>
            </a:solid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007041"/>
              </a:solidFill>
              <a:latin typeface="Arial"/>
            </a:endParaRPr>
          </a:p>
        </p:txBody>
      </p:sp>
      <p:sp>
        <p:nvSpPr>
          <p:cNvPr id="63" name="Rectangle 62"/>
          <p:cNvSpPr/>
          <p:nvPr userDrawn="1"/>
        </p:nvSpPr>
        <p:spPr>
          <a:xfrm>
            <a:off x="7939985" y="1371600"/>
            <a:ext cx="2913650" cy="5029200"/>
          </a:xfrm>
          <a:prstGeom prst="rect">
            <a:avLst/>
          </a:prstGeom>
          <a:noFill/>
          <a:ln w="57150" cmpd="sng">
            <a:solidFill>
              <a:schemeClr val="tx1"/>
            </a:solid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007041"/>
              </a:solidFill>
              <a:latin typeface="Arial"/>
            </a:endParaRPr>
          </a:p>
        </p:txBody>
      </p:sp>
      <p:sp>
        <p:nvSpPr>
          <p:cNvPr id="13" name="Text Placeholder 4"/>
          <p:cNvSpPr>
            <a:spLocks noGrp="1"/>
          </p:cNvSpPr>
          <p:nvPr>
            <p:ph type="body" sz="quarter" idx="20" hasCustomPrompt="1"/>
          </p:nvPr>
        </p:nvSpPr>
        <p:spPr>
          <a:xfrm>
            <a:off x="1043272" y="1371600"/>
            <a:ext cx="2917696" cy="649224"/>
          </a:xfrm>
          <a:prstGeom prst="rect">
            <a:avLst/>
          </a:prstGeom>
          <a:solidFill>
            <a:schemeClr val="tx2"/>
          </a:solidFill>
          <a:ln>
            <a:noFill/>
          </a:ln>
        </p:spPr>
        <p:txBody>
          <a:bodyPr vert="horz" wrap="square" lIns="91440" tIns="45720" rIns="91440" bIns="45720" numCol="1" rtlCol="0" anchor="ctr" anchorCtr="0" compatLnSpc="1">
            <a:prstTxWarp prst="textNoShape">
              <a:avLst/>
            </a:prstTxWarp>
          </a:bodyPr>
          <a:lstStyle>
            <a:lvl1pPr marL="0" indent="0" algn="ctr">
              <a:buNone/>
              <a:defRPr lang="en-US" sz="2800" b="1" cap="all" spc="200" dirty="0">
                <a:latin typeface="Arial"/>
                <a:cs typeface="Arial"/>
              </a:defRPr>
            </a:lvl1pPr>
          </a:lstStyle>
          <a:p>
            <a:pPr marL="0" lvl="0" algn="ctr"/>
            <a:r>
              <a:rPr lang="en-US" dirty="0"/>
              <a:t>Insert text</a:t>
            </a:r>
          </a:p>
        </p:txBody>
      </p:sp>
      <p:sp>
        <p:nvSpPr>
          <p:cNvPr id="14" name="Text Placeholder 4"/>
          <p:cNvSpPr>
            <a:spLocks noGrp="1"/>
          </p:cNvSpPr>
          <p:nvPr>
            <p:ph type="body" sz="quarter" idx="21" hasCustomPrompt="1"/>
          </p:nvPr>
        </p:nvSpPr>
        <p:spPr>
          <a:xfrm>
            <a:off x="4500276" y="1371600"/>
            <a:ext cx="2917696" cy="649224"/>
          </a:xfrm>
          <a:prstGeom prst="rect">
            <a:avLst/>
          </a:prstGeom>
          <a:solidFill>
            <a:schemeClr val="accent2"/>
          </a:solidFill>
          <a:ln>
            <a:noFill/>
          </a:ln>
        </p:spPr>
        <p:txBody>
          <a:bodyPr vert="horz" wrap="square" lIns="91440" tIns="45720" rIns="91440" bIns="45720" numCol="1" rtlCol="0" anchor="ctr" anchorCtr="0" compatLnSpc="1">
            <a:prstTxWarp prst="textNoShape">
              <a:avLst/>
            </a:prstTxWarp>
          </a:bodyPr>
          <a:lstStyle>
            <a:lvl1pPr marL="0" indent="0" algn="ctr">
              <a:buNone/>
              <a:defRPr lang="en-US" sz="2800" b="1" cap="all" spc="200" dirty="0">
                <a:latin typeface="Arial"/>
                <a:cs typeface="Arial"/>
              </a:defRPr>
            </a:lvl1pPr>
          </a:lstStyle>
          <a:p>
            <a:pPr marL="0" lvl="0" algn="ctr"/>
            <a:r>
              <a:rPr lang="en-US" dirty="0"/>
              <a:t>Insert text</a:t>
            </a:r>
          </a:p>
        </p:txBody>
      </p:sp>
      <p:sp>
        <p:nvSpPr>
          <p:cNvPr id="15" name="Text Placeholder 4"/>
          <p:cNvSpPr>
            <a:spLocks noGrp="1"/>
          </p:cNvSpPr>
          <p:nvPr>
            <p:ph type="body" sz="quarter" idx="22" hasCustomPrompt="1"/>
          </p:nvPr>
        </p:nvSpPr>
        <p:spPr>
          <a:xfrm>
            <a:off x="7939985" y="1371600"/>
            <a:ext cx="2917696" cy="649224"/>
          </a:xfrm>
          <a:prstGeom prst="rect">
            <a:avLst/>
          </a:prstGeom>
          <a:solidFill>
            <a:schemeClr val="tx1"/>
          </a:solidFill>
          <a:ln>
            <a:noFill/>
          </a:ln>
        </p:spPr>
        <p:txBody>
          <a:bodyPr vert="horz" wrap="square" lIns="91440" tIns="45720" rIns="91440" bIns="45720" numCol="1" rtlCol="0" anchor="ctr" anchorCtr="0" compatLnSpc="1">
            <a:prstTxWarp prst="textNoShape">
              <a:avLst/>
            </a:prstTxWarp>
          </a:bodyPr>
          <a:lstStyle>
            <a:lvl1pPr marL="0" indent="0" algn="ctr">
              <a:buNone/>
              <a:defRPr lang="en-US" sz="2800" b="1" cap="all" spc="200" dirty="0">
                <a:latin typeface="Arial"/>
                <a:cs typeface="Arial"/>
              </a:defRPr>
            </a:lvl1pPr>
          </a:lstStyle>
          <a:p>
            <a:pPr marL="0" lvl="0" algn="ctr"/>
            <a:r>
              <a:rPr lang="en-US" dirty="0"/>
              <a:t>Insert text</a:t>
            </a:r>
          </a:p>
        </p:txBody>
      </p:sp>
      <p:sp>
        <p:nvSpPr>
          <p:cNvPr id="18" name="Footer Placeholder 1"/>
          <p:cNvSpPr>
            <a:spLocks noGrp="1"/>
          </p:cNvSpPr>
          <p:nvPr>
            <p:ph type="ftr" sz="quarter" idx="24"/>
          </p:nvPr>
        </p:nvSpPr>
        <p:spPr>
          <a:xfrm>
            <a:off x="457180" y="6553200"/>
            <a:ext cx="3201234" cy="228600"/>
          </a:xfrm>
        </p:spPr>
        <p:txBody>
          <a:bodyPr/>
          <a:lstStyle>
            <a:lvl1pPr>
              <a:defRPr>
                <a:solidFill>
                  <a:srgbClr val="847870"/>
                </a:solidFill>
              </a:defRPr>
            </a:lvl1pPr>
          </a:lstStyle>
          <a:p>
            <a:endParaRPr lang="en-US" dirty="0">
              <a:latin typeface="Arial"/>
            </a:endParaRPr>
          </a:p>
        </p:txBody>
      </p:sp>
      <p:sp>
        <p:nvSpPr>
          <p:cNvPr id="16" name="Text Placeholder 6"/>
          <p:cNvSpPr>
            <a:spLocks noGrp="1"/>
          </p:cNvSpPr>
          <p:nvPr>
            <p:ph type="body" sz="quarter" idx="10"/>
          </p:nvPr>
        </p:nvSpPr>
        <p:spPr>
          <a:xfrm>
            <a:off x="1060060" y="2204721"/>
            <a:ext cx="2886040" cy="4063999"/>
          </a:xfrm>
          <a:prstGeom prst="rect">
            <a:avLst/>
          </a:prstGeom>
        </p:spPr>
        <p:txBody>
          <a:bodyPr vert="horz"/>
          <a:lstStyle>
            <a:lvl1pPr marL="0" indent="0" algn="ctr">
              <a:spcAft>
                <a:spcPts val="0"/>
              </a:spcAft>
              <a:buClr>
                <a:schemeClr val="accent2"/>
              </a:buClr>
              <a:buFont typeface="Arial"/>
              <a:buNone/>
              <a:defRPr sz="3000">
                <a:solidFill>
                  <a:srgbClr val="847870"/>
                </a:solidFill>
                <a:latin typeface="Arial"/>
                <a:cs typeface="Arial"/>
              </a:defRPr>
            </a:lvl1pPr>
            <a:lvl2pPr marL="434975" indent="0">
              <a:buClr>
                <a:schemeClr val="accent2"/>
              </a:buClr>
              <a:buFont typeface="Arial"/>
              <a:buNone/>
              <a:defRPr sz="2400">
                <a:solidFill>
                  <a:schemeClr val="bg1"/>
                </a:solidFill>
                <a:latin typeface="Arial"/>
                <a:cs typeface="Arial"/>
              </a:defRPr>
            </a:lvl2pPr>
            <a:lvl3pPr marL="1208087" indent="-285750">
              <a:buClr>
                <a:schemeClr val="tx2">
                  <a:lumMod val="40000"/>
                  <a:lumOff val="60000"/>
                </a:schemeClr>
              </a:buClr>
              <a:buFont typeface="Arial"/>
              <a:buChar char="•"/>
              <a:defRPr sz="2400">
                <a:solidFill>
                  <a:srgbClr val="FFFFFF"/>
                </a:solidFill>
                <a:latin typeface="Arial"/>
                <a:cs typeface="Arial"/>
              </a:defRPr>
            </a:lvl3pPr>
            <a:lvl4pPr marL="1631950" indent="-285750">
              <a:buClr>
                <a:schemeClr val="tx2">
                  <a:lumMod val="40000"/>
                  <a:lumOff val="60000"/>
                </a:schemeClr>
              </a:buClr>
              <a:buFont typeface="Arial"/>
              <a:buChar char="•"/>
              <a:defRPr sz="2400">
                <a:solidFill>
                  <a:srgbClr val="FFFFFF"/>
                </a:solidFill>
                <a:latin typeface="Arial"/>
                <a:cs typeface="Arial"/>
              </a:defRPr>
            </a:lvl4pPr>
            <a:lvl5pPr marL="2114550" indent="-285750">
              <a:buClr>
                <a:schemeClr val="tx2">
                  <a:lumMod val="40000"/>
                  <a:lumOff val="60000"/>
                </a:schemeClr>
              </a:buClr>
              <a:buFont typeface="Arial"/>
              <a:buChar char="•"/>
              <a:defRPr sz="2400">
                <a:solidFill>
                  <a:srgbClr val="FFFFFF"/>
                </a:solidFill>
                <a:latin typeface="Arial"/>
                <a:cs typeface="Arial"/>
              </a:defRPr>
            </a:lvl5pPr>
          </a:lstStyle>
          <a:p>
            <a:pPr lvl="0"/>
            <a:r>
              <a:rPr lang="en-US" dirty="0"/>
              <a:t>Click to edit Master text styles</a:t>
            </a:r>
          </a:p>
        </p:txBody>
      </p:sp>
      <p:sp>
        <p:nvSpPr>
          <p:cNvPr id="20" name="Text Placeholder 6"/>
          <p:cNvSpPr>
            <a:spLocks noGrp="1"/>
          </p:cNvSpPr>
          <p:nvPr>
            <p:ph type="body" sz="quarter" idx="25"/>
          </p:nvPr>
        </p:nvSpPr>
        <p:spPr>
          <a:xfrm>
            <a:off x="4505018" y="2204721"/>
            <a:ext cx="2886040" cy="4063999"/>
          </a:xfrm>
          <a:prstGeom prst="rect">
            <a:avLst/>
          </a:prstGeom>
        </p:spPr>
        <p:txBody>
          <a:bodyPr vert="horz"/>
          <a:lstStyle>
            <a:lvl1pPr marL="0" indent="0" algn="ctr">
              <a:spcAft>
                <a:spcPts val="0"/>
              </a:spcAft>
              <a:buClr>
                <a:schemeClr val="accent2"/>
              </a:buClr>
              <a:buFont typeface="Arial"/>
              <a:buNone/>
              <a:defRPr sz="3000">
                <a:solidFill>
                  <a:srgbClr val="847870"/>
                </a:solidFill>
                <a:latin typeface="Arial"/>
                <a:cs typeface="Arial"/>
              </a:defRPr>
            </a:lvl1pPr>
            <a:lvl2pPr marL="434975" indent="0">
              <a:buClr>
                <a:schemeClr val="accent2"/>
              </a:buClr>
              <a:buFont typeface="Arial"/>
              <a:buNone/>
              <a:defRPr sz="2400">
                <a:solidFill>
                  <a:schemeClr val="bg1"/>
                </a:solidFill>
                <a:latin typeface="Arial"/>
                <a:cs typeface="Arial"/>
              </a:defRPr>
            </a:lvl2pPr>
            <a:lvl3pPr marL="1208087" indent="-285750">
              <a:buClr>
                <a:schemeClr val="tx2">
                  <a:lumMod val="40000"/>
                  <a:lumOff val="60000"/>
                </a:schemeClr>
              </a:buClr>
              <a:buFont typeface="Arial"/>
              <a:buChar char="•"/>
              <a:defRPr sz="2400">
                <a:solidFill>
                  <a:srgbClr val="FFFFFF"/>
                </a:solidFill>
                <a:latin typeface="Arial"/>
                <a:cs typeface="Arial"/>
              </a:defRPr>
            </a:lvl3pPr>
            <a:lvl4pPr marL="1631950" indent="-285750">
              <a:buClr>
                <a:schemeClr val="tx2">
                  <a:lumMod val="40000"/>
                  <a:lumOff val="60000"/>
                </a:schemeClr>
              </a:buClr>
              <a:buFont typeface="Arial"/>
              <a:buChar char="•"/>
              <a:defRPr sz="2400">
                <a:solidFill>
                  <a:srgbClr val="FFFFFF"/>
                </a:solidFill>
                <a:latin typeface="Arial"/>
                <a:cs typeface="Arial"/>
              </a:defRPr>
            </a:lvl4pPr>
            <a:lvl5pPr marL="2114550" indent="-285750">
              <a:buClr>
                <a:schemeClr val="tx2">
                  <a:lumMod val="40000"/>
                  <a:lumOff val="60000"/>
                </a:schemeClr>
              </a:buClr>
              <a:buFont typeface="Arial"/>
              <a:buChar char="•"/>
              <a:defRPr sz="2400">
                <a:solidFill>
                  <a:srgbClr val="FFFFFF"/>
                </a:solidFill>
                <a:latin typeface="Arial"/>
                <a:cs typeface="Arial"/>
              </a:defRPr>
            </a:lvl5pPr>
          </a:lstStyle>
          <a:p>
            <a:pPr lvl="0"/>
            <a:r>
              <a:rPr lang="en-US" dirty="0"/>
              <a:t>Click to edit Master text styles</a:t>
            </a:r>
          </a:p>
        </p:txBody>
      </p:sp>
      <p:sp>
        <p:nvSpPr>
          <p:cNvPr id="21" name="Text Placeholder 6"/>
          <p:cNvSpPr>
            <a:spLocks noGrp="1"/>
          </p:cNvSpPr>
          <p:nvPr>
            <p:ph type="body" sz="quarter" idx="26"/>
          </p:nvPr>
        </p:nvSpPr>
        <p:spPr>
          <a:xfrm>
            <a:off x="7960138" y="2204721"/>
            <a:ext cx="2886040" cy="4063999"/>
          </a:xfrm>
          <a:prstGeom prst="rect">
            <a:avLst/>
          </a:prstGeom>
        </p:spPr>
        <p:txBody>
          <a:bodyPr vert="horz"/>
          <a:lstStyle>
            <a:lvl1pPr marL="0" indent="0" algn="ctr">
              <a:spcAft>
                <a:spcPts val="0"/>
              </a:spcAft>
              <a:buClr>
                <a:schemeClr val="accent2"/>
              </a:buClr>
              <a:buFont typeface="Arial"/>
              <a:buNone/>
              <a:defRPr sz="3000">
                <a:solidFill>
                  <a:srgbClr val="847870"/>
                </a:solidFill>
                <a:latin typeface="Arial"/>
                <a:cs typeface="Arial"/>
              </a:defRPr>
            </a:lvl1pPr>
            <a:lvl2pPr marL="434975" indent="0">
              <a:buClr>
                <a:schemeClr val="accent2"/>
              </a:buClr>
              <a:buFont typeface="Arial"/>
              <a:buNone/>
              <a:defRPr sz="2400">
                <a:solidFill>
                  <a:schemeClr val="bg1"/>
                </a:solidFill>
                <a:latin typeface="Arial"/>
                <a:cs typeface="Arial"/>
              </a:defRPr>
            </a:lvl2pPr>
            <a:lvl3pPr marL="1208087" indent="-285750">
              <a:buClr>
                <a:schemeClr val="tx2">
                  <a:lumMod val="40000"/>
                  <a:lumOff val="60000"/>
                </a:schemeClr>
              </a:buClr>
              <a:buFont typeface="Arial"/>
              <a:buChar char="•"/>
              <a:defRPr sz="2400">
                <a:solidFill>
                  <a:srgbClr val="FFFFFF"/>
                </a:solidFill>
                <a:latin typeface="Arial"/>
                <a:cs typeface="Arial"/>
              </a:defRPr>
            </a:lvl3pPr>
            <a:lvl4pPr marL="1631950" indent="-285750">
              <a:buClr>
                <a:schemeClr val="tx2">
                  <a:lumMod val="40000"/>
                  <a:lumOff val="60000"/>
                </a:schemeClr>
              </a:buClr>
              <a:buFont typeface="Arial"/>
              <a:buChar char="•"/>
              <a:defRPr sz="2400">
                <a:solidFill>
                  <a:srgbClr val="FFFFFF"/>
                </a:solidFill>
                <a:latin typeface="Arial"/>
                <a:cs typeface="Arial"/>
              </a:defRPr>
            </a:lvl4pPr>
            <a:lvl5pPr marL="2114550" indent="-285750">
              <a:buClr>
                <a:schemeClr val="tx2">
                  <a:lumMod val="40000"/>
                  <a:lumOff val="60000"/>
                </a:schemeClr>
              </a:buClr>
              <a:buFont typeface="Arial"/>
              <a:buChar char="•"/>
              <a:defRPr sz="2400">
                <a:solidFill>
                  <a:srgbClr val="FFFFFF"/>
                </a:solidFill>
                <a:latin typeface="Arial"/>
                <a:cs typeface="Arial"/>
              </a:defRPr>
            </a:lvl5pPr>
          </a:lstStyle>
          <a:p>
            <a:pPr lvl="0"/>
            <a:r>
              <a:rPr lang="en-US" dirty="0"/>
              <a:t>Click to edit Master text styles</a:t>
            </a:r>
          </a:p>
        </p:txBody>
      </p:sp>
      <p:sp>
        <p:nvSpPr>
          <p:cNvPr id="23" name="Title 1"/>
          <p:cNvSpPr>
            <a:spLocks noGrp="1"/>
          </p:cNvSpPr>
          <p:nvPr>
            <p:ph type="title" hasCustomPrompt="1"/>
          </p:nvPr>
        </p:nvSpPr>
        <p:spPr>
          <a:xfrm>
            <a:off x="277157" y="152400"/>
            <a:ext cx="11220086" cy="762000"/>
          </a:xfrm>
          <a:prstGeom prst="rect">
            <a:avLst/>
          </a:prstGeom>
        </p:spPr>
        <p:txBody>
          <a:bodyPr anchor="ctr">
            <a:noAutofit/>
          </a:bodyPr>
          <a:lstStyle>
            <a:lvl1pPr algn="ctr">
              <a:lnSpc>
                <a:spcPct val="80000"/>
              </a:lnSpc>
              <a:defRPr sz="3800" cap="all" spc="200">
                <a:solidFill>
                  <a:schemeClr val="tx2"/>
                </a:solidFill>
                <a:latin typeface="Arial"/>
                <a:cs typeface="Arial"/>
              </a:defRPr>
            </a:lvl1pPr>
          </a:lstStyle>
          <a:p>
            <a:r>
              <a:rPr lang="en-US" dirty="0"/>
              <a:t>Click to edit master title slide</a:t>
            </a:r>
          </a:p>
        </p:txBody>
      </p:sp>
    </p:spTree>
    <p:extLst>
      <p:ext uri="{BB962C8B-B14F-4D97-AF65-F5344CB8AC3E}">
        <p14:creationId xmlns:p14="http://schemas.microsoft.com/office/powerpoint/2010/main" val="29509444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4 Columns-1">
    <p:bg>
      <p:bgPr>
        <a:solidFill>
          <a:schemeClr val="bg1"/>
        </a:solidFill>
        <a:effectLst/>
      </p:bgPr>
    </p:bg>
    <p:spTree>
      <p:nvGrpSpPr>
        <p:cNvPr id="1" name=""/>
        <p:cNvGrpSpPr/>
        <p:nvPr/>
      </p:nvGrpSpPr>
      <p:grpSpPr>
        <a:xfrm>
          <a:off x="0" y="0"/>
          <a:ext cx="0" cy="0"/>
          <a:chOff x="0" y="0"/>
          <a:chExt cx="0" cy="0"/>
        </a:xfrm>
      </p:grpSpPr>
      <p:sp>
        <p:nvSpPr>
          <p:cNvPr id="22" name="Rectangle 21"/>
          <p:cNvSpPr/>
          <p:nvPr userDrawn="1"/>
        </p:nvSpPr>
        <p:spPr>
          <a:xfrm>
            <a:off x="353018" y="1349188"/>
            <a:ext cx="2701746" cy="5029200"/>
          </a:xfrm>
          <a:prstGeom prst="rect">
            <a:avLst/>
          </a:prstGeom>
          <a:noFill/>
          <a:ln w="57150" cmpd="sng">
            <a:solidFill>
              <a:schemeClr val="tx2"/>
            </a:solid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60" name="Rectangle 59"/>
          <p:cNvSpPr/>
          <p:nvPr userDrawn="1"/>
        </p:nvSpPr>
        <p:spPr>
          <a:xfrm>
            <a:off x="3173137" y="1349188"/>
            <a:ext cx="2701746" cy="5029200"/>
          </a:xfrm>
          <a:prstGeom prst="rect">
            <a:avLst/>
          </a:prstGeom>
          <a:noFill/>
          <a:ln w="57150" cmpd="sng">
            <a:solidFill>
              <a:schemeClr val="accent2"/>
            </a:solid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63" name="Rectangle 62"/>
          <p:cNvSpPr/>
          <p:nvPr userDrawn="1"/>
        </p:nvSpPr>
        <p:spPr>
          <a:xfrm>
            <a:off x="5978026" y="1349188"/>
            <a:ext cx="2701746" cy="5029200"/>
          </a:xfrm>
          <a:prstGeom prst="rect">
            <a:avLst/>
          </a:prstGeom>
          <a:noFill/>
          <a:ln w="57150" cmpd="sng">
            <a:solidFill>
              <a:schemeClr val="tx1"/>
            </a:solid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13" name="Text Placeholder 4"/>
          <p:cNvSpPr>
            <a:spLocks noGrp="1"/>
          </p:cNvSpPr>
          <p:nvPr>
            <p:ph type="body" sz="quarter" idx="20" hasCustomPrompt="1"/>
          </p:nvPr>
        </p:nvSpPr>
        <p:spPr>
          <a:xfrm>
            <a:off x="353018" y="1349188"/>
            <a:ext cx="2705498" cy="649224"/>
          </a:xfrm>
          <a:prstGeom prst="rect">
            <a:avLst/>
          </a:prstGeom>
          <a:solidFill>
            <a:schemeClr val="tx2"/>
          </a:solidFill>
          <a:ln>
            <a:noFill/>
          </a:ln>
        </p:spPr>
        <p:txBody>
          <a:bodyPr vert="horz" wrap="square" lIns="91440" tIns="45720" rIns="91440" bIns="45720" numCol="1" rtlCol="0" anchor="ctr" anchorCtr="0" compatLnSpc="1">
            <a:prstTxWarp prst="textNoShape">
              <a:avLst/>
            </a:prstTxWarp>
          </a:bodyPr>
          <a:lstStyle>
            <a:lvl1pPr marL="0" indent="0" algn="ctr">
              <a:buNone/>
              <a:defRPr lang="en-US" sz="2800" b="1" cap="all" dirty="0">
                <a:latin typeface="Arial"/>
                <a:cs typeface="Arial"/>
              </a:defRPr>
            </a:lvl1pPr>
          </a:lstStyle>
          <a:p>
            <a:pPr marL="0" lvl="0" algn="ctr"/>
            <a:r>
              <a:rPr lang="en-US" dirty="0"/>
              <a:t>Insert text</a:t>
            </a:r>
          </a:p>
        </p:txBody>
      </p:sp>
      <p:sp>
        <p:nvSpPr>
          <p:cNvPr id="14" name="Text Placeholder 4"/>
          <p:cNvSpPr>
            <a:spLocks noGrp="1"/>
          </p:cNvSpPr>
          <p:nvPr>
            <p:ph type="body" sz="quarter" idx="21" hasCustomPrompt="1"/>
          </p:nvPr>
        </p:nvSpPr>
        <p:spPr>
          <a:xfrm>
            <a:off x="3171262" y="1349188"/>
            <a:ext cx="2705498" cy="649224"/>
          </a:xfrm>
          <a:prstGeom prst="rect">
            <a:avLst/>
          </a:prstGeom>
          <a:solidFill>
            <a:schemeClr val="accent2"/>
          </a:solidFill>
          <a:ln>
            <a:noFill/>
          </a:ln>
        </p:spPr>
        <p:txBody>
          <a:bodyPr vert="horz" wrap="square" lIns="91440" tIns="45720" rIns="91440" bIns="45720" numCol="1" rtlCol="0" anchor="ctr" anchorCtr="0" compatLnSpc="1">
            <a:prstTxWarp prst="textNoShape">
              <a:avLst/>
            </a:prstTxWarp>
          </a:bodyPr>
          <a:lstStyle>
            <a:lvl1pPr marL="0" indent="0" algn="ctr">
              <a:buNone/>
              <a:defRPr lang="en-US" sz="2800" b="1" cap="all" dirty="0">
                <a:latin typeface="Arial"/>
                <a:cs typeface="Arial"/>
              </a:defRPr>
            </a:lvl1pPr>
          </a:lstStyle>
          <a:p>
            <a:pPr marL="0" lvl="0" algn="ctr"/>
            <a:r>
              <a:rPr lang="en-US" dirty="0"/>
              <a:t>Insert text</a:t>
            </a:r>
          </a:p>
        </p:txBody>
      </p:sp>
      <p:sp>
        <p:nvSpPr>
          <p:cNvPr id="15" name="Text Placeholder 4"/>
          <p:cNvSpPr>
            <a:spLocks noGrp="1"/>
          </p:cNvSpPr>
          <p:nvPr>
            <p:ph type="body" sz="quarter" idx="22" hasCustomPrompt="1"/>
          </p:nvPr>
        </p:nvSpPr>
        <p:spPr>
          <a:xfrm>
            <a:off x="5978026" y="1349188"/>
            <a:ext cx="2705498" cy="649224"/>
          </a:xfrm>
          <a:prstGeom prst="rect">
            <a:avLst/>
          </a:prstGeom>
          <a:solidFill>
            <a:schemeClr val="tx1"/>
          </a:solidFill>
          <a:ln>
            <a:noFill/>
          </a:ln>
        </p:spPr>
        <p:txBody>
          <a:bodyPr vert="horz" wrap="square" lIns="91440" tIns="45720" rIns="91440" bIns="45720" numCol="1" rtlCol="0" anchor="ctr" anchorCtr="0" compatLnSpc="1">
            <a:prstTxWarp prst="textNoShape">
              <a:avLst/>
            </a:prstTxWarp>
          </a:bodyPr>
          <a:lstStyle>
            <a:lvl1pPr marL="0" indent="0" algn="ctr">
              <a:buNone/>
              <a:defRPr lang="en-US" sz="2800" b="1" cap="all" dirty="0">
                <a:latin typeface="Arial"/>
                <a:cs typeface="Arial"/>
              </a:defRPr>
            </a:lvl1pPr>
          </a:lstStyle>
          <a:p>
            <a:pPr marL="0" lvl="0" algn="ctr"/>
            <a:r>
              <a:rPr lang="en-US" dirty="0"/>
              <a:t>Insert text</a:t>
            </a:r>
          </a:p>
        </p:txBody>
      </p:sp>
      <p:sp>
        <p:nvSpPr>
          <p:cNvPr id="18" name="Rectangle 17"/>
          <p:cNvSpPr/>
          <p:nvPr userDrawn="1"/>
        </p:nvSpPr>
        <p:spPr>
          <a:xfrm>
            <a:off x="8785623" y="1349188"/>
            <a:ext cx="2701746" cy="5029200"/>
          </a:xfrm>
          <a:prstGeom prst="rect">
            <a:avLst/>
          </a:prstGeom>
          <a:noFill/>
          <a:ln w="57150" cmpd="sng">
            <a:solidFill>
              <a:schemeClr val="accent1"/>
            </a:solid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21" name="Text Placeholder 4"/>
          <p:cNvSpPr>
            <a:spLocks noGrp="1"/>
          </p:cNvSpPr>
          <p:nvPr>
            <p:ph type="body" sz="quarter" idx="25" hasCustomPrompt="1"/>
          </p:nvPr>
        </p:nvSpPr>
        <p:spPr>
          <a:xfrm>
            <a:off x="8785623" y="1349188"/>
            <a:ext cx="2705498" cy="649224"/>
          </a:xfrm>
          <a:prstGeom prst="rect">
            <a:avLst/>
          </a:prstGeom>
          <a:solidFill>
            <a:schemeClr val="accent1"/>
          </a:solidFill>
          <a:ln>
            <a:noFill/>
          </a:ln>
        </p:spPr>
        <p:txBody>
          <a:bodyPr vert="horz" wrap="square" lIns="91440" tIns="45720" rIns="91440" bIns="45720" numCol="1" rtlCol="0" anchor="ctr" anchorCtr="0" compatLnSpc="1">
            <a:prstTxWarp prst="textNoShape">
              <a:avLst/>
            </a:prstTxWarp>
          </a:bodyPr>
          <a:lstStyle>
            <a:lvl1pPr marL="0" indent="0" algn="ctr">
              <a:buNone/>
              <a:defRPr lang="en-US" sz="2800" b="1" cap="all" dirty="0">
                <a:latin typeface="Arial"/>
                <a:cs typeface="Arial"/>
              </a:defRPr>
            </a:lvl1pPr>
          </a:lstStyle>
          <a:p>
            <a:pPr marL="0" lvl="0" algn="ctr"/>
            <a:r>
              <a:rPr lang="en-US" dirty="0"/>
              <a:t>Insert text</a:t>
            </a:r>
          </a:p>
        </p:txBody>
      </p:sp>
      <p:sp>
        <p:nvSpPr>
          <p:cNvPr id="23" name="Footer Placeholder 1"/>
          <p:cNvSpPr>
            <a:spLocks noGrp="1"/>
          </p:cNvSpPr>
          <p:nvPr>
            <p:ph type="ftr" sz="quarter" idx="26"/>
          </p:nvPr>
        </p:nvSpPr>
        <p:spPr>
          <a:xfrm>
            <a:off x="282498" y="6553200"/>
            <a:ext cx="3201234" cy="228600"/>
          </a:xfrm>
        </p:spPr>
        <p:txBody>
          <a:bodyPr/>
          <a:lstStyle>
            <a:lvl1pPr>
              <a:defRPr>
                <a:solidFill>
                  <a:srgbClr val="847870"/>
                </a:solidFill>
              </a:defRPr>
            </a:lvl1pPr>
          </a:lstStyle>
          <a:p>
            <a:endParaRPr lang="en-US" dirty="0">
              <a:latin typeface="Arial"/>
            </a:endParaRPr>
          </a:p>
        </p:txBody>
      </p:sp>
      <p:sp>
        <p:nvSpPr>
          <p:cNvPr id="17" name="Text Placeholder 6"/>
          <p:cNvSpPr>
            <a:spLocks noGrp="1"/>
          </p:cNvSpPr>
          <p:nvPr>
            <p:ph type="body" sz="quarter" idx="10"/>
          </p:nvPr>
        </p:nvSpPr>
        <p:spPr>
          <a:xfrm>
            <a:off x="365836" y="2174241"/>
            <a:ext cx="2703123" cy="4033519"/>
          </a:xfrm>
          <a:prstGeom prst="rect">
            <a:avLst/>
          </a:prstGeom>
        </p:spPr>
        <p:txBody>
          <a:bodyPr vert="horz"/>
          <a:lstStyle>
            <a:lvl1pPr marL="0" indent="0" algn="ctr">
              <a:spcAft>
                <a:spcPts val="0"/>
              </a:spcAft>
              <a:buClr>
                <a:schemeClr val="accent2"/>
              </a:buClr>
              <a:buFont typeface="Arial"/>
              <a:buNone/>
              <a:defRPr sz="3000">
                <a:solidFill>
                  <a:srgbClr val="847870"/>
                </a:solidFill>
                <a:latin typeface="Arial"/>
                <a:cs typeface="Arial"/>
              </a:defRPr>
            </a:lvl1pPr>
            <a:lvl2pPr marL="434975" indent="0">
              <a:buClr>
                <a:schemeClr val="accent2"/>
              </a:buClr>
              <a:buFont typeface="Arial"/>
              <a:buNone/>
              <a:defRPr sz="2400">
                <a:solidFill>
                  <a:schemeClr val="bg1"/>
                </a:solidFill>
                <a:latin typeface="Arial"/>
                <a:cs typeface="Arial"/>
              </a:defRPr>
            </a:lvl2pPr>
            <a:lvl3pPr marL="1208087" indent="-285750">
              <a:buClr>
                <a:schemeClr val="tx2">
                  <a:lumMod val="40000"/>
                  <a:lumOff val="60000"/>
                </a:schemeClr>
              </a:buClr>
              <a:buFont typeface="Arial"/>
              <a:buChar char="•"/>
              <a:defRPr sz="2400">
                <a:solidFill>
                  <a:srgbClr val="FFFFFF"/>
                </a:solidFill>
                <a:latin typeface="Arial"/>
                <a:cs typeface="Arial"/>
              </a:defRPr>
            </a:lvl3pPr>
            <a:lvl4pPr marL="1631950" indent="-285750">
              <a:buClr>
                <a:schemeClr val="tx2">
                  <a:lumMod val="40000"/>
                  <a:lumOff val="60000"/>
                </a:schemeClr>
              </a:buClr>
              <a:buFont typeface="Arial"/>
              <a:buChar char="•"/>
              <a:defRPr sz="2400">
                <a:solidFill>
                  <a:srgbClr val="FFFFFF"/>
                </a:solidFill>
                <a:latin typeface="Arial"/>
                <a:cs typeface="Arial"/>
              </a:defRPr>
            </a:lvl4pPr>
            <a:lvl5pPr marL="2114550" indent="-285750">
              <a:buClr>
                <a:schemeClr val="tx2">
                  <a:lumMod val="40000"/>
                  <a:lumOff val="60000"/>
                </a:schemeClr>
              </a:buClr>
              <a:buFont typeface="Arial"/>
              <a:buChar char="•"/>
              <a:defRPr sz="2400">
                <a:solidFill>
                  <a:srgbClr val="FFFFFF"/>
                </a:solidFill>
                <a:latin typeface="Arial"/>
                <a:cs typeface="Arial"/>
              </a:defRPr>
            </a:lvl5pPr>
          </a:lstStyle>
          <a:p>
            <a:pPr lvl="0"/>
            <a:r>
              <a:rPr lang="en-US" dirty="0"/>
              <a:t>Click to edit Master text styles</a:t>
            </a:r>
          </a:p>
        </p:txBody>
      </p:sp>
      <p:sp>
        <p:nvSpPr>
          <p:cNvPr id="25" name="Text Placeholder 6"/>
          <p:cNvSpPr>
            <a:spLocks noGrp="1"/>
          </p:cNvSpPr>
          <p:nvPr>
            <p:ph type="body" sz="quarter" idx="27"/>
          </p:nvPr>
        </p:nvSpPr>
        <p:spPr>
          <a:xfrm>
            <a:off x="3170580" y="2174241"/>
            <a:ext cx="2703123" cy="4033519"/>
          </a:xfrm>
          <a:prstGeom prst="rect">
            <a:avLst/>
          </a:prstGeom>
        </p:spPr>
        <p:txBody>
          <a:bodyPr vert="horz"/>
          <a:lstStyle>
            <a:lvl1pPr marL="0" indent="0" algn="ctr">
              <a:spcAft>
                <a:spcPts val="0"/>
              </a:spcAft>
              <a:buClr>
                <a:schemeClr val="accent2"/>
              </a:buClr>
              <a:buFont typeface="Arial"/>
              <a:buNone/>
              <a:defRPr sz="3000">
                <a:solidFill>
                  <a:srgbClr val="847870"/>
                </a:solidFill>
                <a:latin typeface="Arial"/>
                <a:cs typeface="Arial"/>
              </a:defRPr>
            </a:lvl1pPr>
            <a:lvl2pPr marL="434975" indent="0">
              <a:buClr>
                <a:schemeClr val="accent2"/>
              </a:buClr>
              <a:buFont typeface="Arial"/>
              <a:buNone/>
              <a:defRPr sz="2400">
                <a:solidFill>
                  <a:schemeClr val="bg1"/>
                </a:solidFill>
                <a:latin typeface="Arial"/>
                <a:cs typeface="Arial"/>
              </a:defRPr>
            </a:lvl2pPr>
            <a:lvl3pPr marL="1208087" indent="-285750">
              <a:buClr>
                <a:schemeClr val="tx2">
                  <a:lumMod val="40000"/>
                  <a:lumOff val="60000"/>
                </a:schemeClr>
              </a:buClr>
              <a:buFont typeface="Arial"/>
              <a:buChar char="•"/>
              <a:defRPr sz="2400">
                <a:solidFill>
                  <a:srgbClr val="FFFFFF"/>
                </a:solidFill>
                <a:latin typeface="Arial"/>
                <a:cs typeface="Arial"/>
              </a:defRPr>
            </a:lvl3pPr>
            <a:lvl4pPr marL="1631950" indent="-285750">
              <a:buClr>
                <a:schemeClr val="tx2">
                  <a:lumMod val="40000"/>
                  <a:lumOff val="60000"/>
                </a:schemeClr>
              </a:buClr>
              <a:buFont typeface="Arial"/>
              <a:buChar char="•"/>
              <a:defRPr sz="2400">
                <a:solidFill>
                  <a:srgbClr val="FFFFFF"/>
                </a:solidFill>
                <a:latin typeface="Arial"/>
                <a:cs typeface="Arial"/>
              </a:defRPr>
            </a:lvl4pPr>
            <a:lvl5pPr marL="2114550" indent="-285750">
              <a:buClr>
                <a:schemeClr val="tx2">
                  <a:lumMod val="40000"/>
                  <a:lumOff val="60000"/>
                </a:schemeClr>
              </a:buClr>
              <a:buFont typeface="Arial"/>
              <a:buChar char="•"/>
              <a:defRPr sz="2400">
                <a:solidFill>
                  <a:srgbClr val="FFFFFF"/>
                </a:solidFill>
                <a:latin typeface="Arial"/>
                <a:cs typeface="Arial"/>
              </a:defRPr>
            </a:lvl5pPr>
          </a:lstStyle>
          <a:p>
            <a:pPr lvl="0"/>
            <a:r>
              <a:rPr lang="en-US" dirty="0"/>
              <a:t>Click to edit Master text styles</a:t>
            </a:r>
          </a:p>
        </p:txBody>
      </p:sp>
      <p:sp>
        <p:nvSpPr>
          <p:cNvPr id="26" name="Text Placeholder 6"/>
          <p:cNvSpPr>
            <a:spLocks noGrp="1"/>
          </p:cNvSpPr>
          <p:nvPr>
            <p:ph type="body" sz="quarter" idx="28"/>
          </p:nvPr>
        </p:nvSpPr>
        <p:spPr>
          <a:xfrm>
            <a:off x="5975325" y="2174241"/>
            <a:ext cx="2703123" cy="4033519"/>
          </a:xfrm>
          <a:prstGeom prst="rect">
            <a:avLst/>
          </a:prstGeom>
        </p:spPr>
        <p:txBody>
          <a:bodyPr vert="horz"/>
          <a:lstStyle>
            <a:lvl1pPr marL="0" indent="0" algn="ctr">
              <a:spcAft>
                <a:spcPts val="0"/>
              </a:spcAft>
              <a:buClr>
                <a:schemeClr val="accent2"/>
              </a:buClr>
              <a:buFont typeface="Arial"/>
              <a:buNone/>
              <a:defRPr sz="3000">
                <a:solidFill>
                  <a:srgbClr val="847870"/>
                </a:solidFill>
                <a:latin typeface="Arial"/>
                <a:cs typeface="Arial"/>
              </a:defRPr>
            </a:lvl1pPr>
            <a:lvl2pPr marL="434975" indent="0">
              <a:buClr>
                <a:schemeClr val="accent2"/>
              </a:buClr>
              <a:buFont typeface="Arial"/>
              <a:buNone/>
              <a:defRPr sz="2400">
                <a:solidFill>
                  <a:schemeClr val="bg1"/>
                </a:solidFill>
                <a:latin typeface="Arial"/>
                <a:cs typeface="Arial"/>
              </a:defRPr>
            </a:lvl2pPr>
            <a:lvl3pPr marL="1208087" indent="-285750">
              <a:buClr>
                <a:schemeClr val="tx2">
                  <a:lumMod val="40000"/>
                  <a:lumOff val="60000"/>
                </a:schemeClr>
              </a:buClr>
              <a:buFont typeface="Arial"/>
              <a:buChar char="•"/>
              <a:defRPr sz="2400">
                <a:solidFill>
                  <a:srgbClr val="FFFFFF"/>
                </a:solidFill>
                <a:latin typeface="Arial"/>
                <a:cs typeface="Arial"/>
              </a:defRPr>
            </a:lvl3pPr>
            <a:lvl4pPr marL="1631950" indent="-285750">
              <a:buClr>
                <a:schemeClr val="tx2">
                  <a:lumMod val="40000"/>
                  <a:lumOff val="60000"/>
                </a:schemeClr>
              </a:buClr>
              <a:buFont typeface="Arial"/>
              <a:buChar char="•"/>
              <a:defRPr sz="2400">
                <a:solidFill>
                  <a:srgbClr val="FFFFFF"/>
                </a:solidFill>
                <a:latin typeface="Arial"/>
                <a:cs typeface="Arial"/>
              </a:defRPr>
            </a:lvl4pPr>
            <a:lvl5pPr marL="2114550" indent="-285750">
              <a:buClr>
                <a:schemeClr val="tx2">
                  <a:lumMod val="40000"/>
                  <a:lumOff val="60000"/>
                </a:schemeClr>
              </a:buClr>
              <a:buFont typeface="Arial"/>
              <a:buChar char="•"/>
              <a:defRPr sz="2400">
                <a:solidFill>
                  <a:srgbClr val="FFFFFF"/>
                </a:solidFill>
                <a:latin typeface="Arial"/>
                <a:cs typeface="Arial"/>
              </a:defRPr>
            </a:lvl5pPr>
          </a:lstStyle>
          <a:p>
            <a:pPr lvl="0"/>
            <a:r>
              <a:rPr lang="en-US" dirty="0"/>
              <a:t>Click to edit Master text styles</a:t>
            </a:r>
          </a:p>
        </p:txBody>
      </p:sp>
      <p:sp>
        <p:nvSpPr>
          <p:cNvPr id="27" name="Text Placeholder 6"/>
          <p:cNvSpPr>
            <a:spLocks noGrp="1"/>
          </p:cNvSpPr>
          <p:nvPr>
            <p:ph type="body" sz="quarter" idx="29"/>
          </p:nvPr>
        </p:nvSpPr>
        <p:spPr>
          <a:xfrm>
            <a:off x="8780069" y="2174241"/>
            <a:ext cx="2703123" cy="4033519"/>
          </a:xfrm>
          <a:prstGeom prst="rect">
            <a:avLst/>
          </a:prstGeom>
        </p:spPr>
        <p:txBody>
          <a:bodyPr vert="horz"/>
          <a:lstStyle>
            <a:lvl1pPr marL="0" indent="0" algn="ctr">
              <a:spcAft>
                <a:spcPts val="0"/>
              </a:spcAft>
              <a:buClr>
                <a:schemeClr val="accent2"/>
              </a:buClr>
              <a:buFont typeface="Arial"/>
              <a:buNone/>
              <a:defRPr sz="3000">
                <a:solidFill>
                  <a:srgbClr val="847870"/>
                </a:solidFill>
                <a:latin typeface="Arial"/>
                <a:cs typeface="Arial"/>
              </a:defRPr>
            </a:lvl1pPr>
            <a:lvl2pPr marL="434975" indent="0">
              <a:buClr>
                <a:schemeClr val="accent2"/>
              </a:buClr>
              <a:buFont typeface="Arial"/>
              <a:buNone/>
              <a:defRPr sz="2400">
                <a:solidFill>
                  <a:schemeClr val="bg1"/>
                </a:solidFill>
                <a:latin typeface="Arial"/>
                <a:cs typeface="Arial"/>
              </a:defRPr>
            </a:lvl2pPr>
            <a:lvl3pPr marL="1208087" indent="-285750">
              <a:buClr>
                <a:schemeClr val="tx2">
                  <a:lumMod val="40000"/>
                  <a:lumOff val="60000"/>
                </a:schemeClr>
              </a:buClr>
              <a:buFont typeface="Arial"/>
              <a:buChar char="•"/>
              <a:defRPr sz="2400">
                <a:solidFill>
                  <a:srgbClr val="FFFFFF"/>
                </a:solidFill>
                <a:latin typeface="Arial"/>
                <a:cs typeface="Arial"/>
              </a:defRPr>
            </a:lvl3pPr>
            <a:lvl4pPr marL="1631950" indent="-285750">
              <a:buClr>
                <a:schemeClr val="tx2">
                  <a:lumMod val="40000"/>
                  <a:lumOff val="60000"/>
                </a:schemeClr>
              </a:buClr>
              <a:buFont typeface="Arial"/>
              <a:buChar char="•"/>
              <a:defRPr sz="2400">
                <a:solidFill>
                  <a:srgbClr val="FFFFFF"/>
                </a:solidFill>
                <a:latin typeface="Arial"/>
                <a:cs typeface="Arial"/>
              </a:defRPr>
            </a:lvl4pPr>
            <a:lvl5pPr marL="2114550" indent="-285750">
              <a:buClr>
                <a:schemeClr val="tx2">
                  <a:lumMod val="40000"/>
                  <a:lumOff val="60000"/>
                </a:schemeClr>
              </a:buClr>
              <a:buFont typeface="Arial"/>
              <a:buChar char="•"/>
              <a:defRPr sz="2400">
                <a:solidFill>
                  <a:srgbClr val="FFFFFF"/>
                </a:solidFill>
                <a:latin typeface="Arial"/>
                <a:cs typeface="Arial"/>
              </a:defRPr>
            </a:lvl5pPr>
          </a:lstStyle>
          <a:p>
            <a:pPr lvl="0"/>
            <a:r>
              <a:rPr lang="en-US" dirty="0"/>
              <a:t>Click to edit Master text styles</a:t>
            </a:r>
          </a:p>
        </p:txBody>
      </p:sp>
      <p:sp>
        <p:nvSpPr>
          <p:cNvPr id="20" name="Title 1"/>
          <p:cNvSpPr>
            <a:spLocks noGrp="1"/>
          </p:cNvSpPr>
          <p:nvPr>
            <p:ph type="title" hasCustomPrompt="1"/>
          </p:nvPr>
        </p:nvSpPr>
        <p:spPr>
          <a:xfrm>
            <a:off x="277157" y="152400"/>
            <a:ext cx="11220086" cy="762000"/>
          </a:xfrm>
          <a:prstGeom prst="rect">
            <a:avLst/>
          </a:prstGeom>
        </p:spPr>
        <p:txBody>
          <a:bodyPr anchor="ctr">
            <a:noAutofit/>
          </a:bodyPr>
          <a:lstStyle>
            <a:lvl1pPr algn="ctr">
              <a:lnSpc>
                <a:spcPct val="80000"/>
              </a:lnSpc>
              <a:defRPr sz="3800" cap="all" spc="200">
                <a:solidFill>
                  <a:schemeClr val="tx2"/>
                </a:solidFill>
                <a:latin typeface="Arial"/>
                <a:cs typeface="Arial"/>
              </a:defRPr>
            </a:lvl1pPr>
          </a:lstStyle>
          <a:p>
            <a:r>
              <a:rPr lang="en-US" dirty="0"/>
              <a:t>Click to edit master title slide</a:t>
            </a:r>
          </a:p>
        </p:txBody>
      </p:sp>
    </p:spTree>
    <p:extLst>
      <p:ext uri="{BB962C8B-B14F-4D97-AF65-F5344CB8AC3E}">
        <p14:creationId xmlns:p14="http://schemas.microsoft.com/office/powerpoint/2010/main" val="307945316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3 columns-2">
    <p:bg>
      <p:bgPr>
        <a:solidFill>
          <a:schemeClr val="bg1"/>
        </a:solidFill>
        <a:effectLst/>
      </p:bgPr>
    </p:bg>
    <p:spTree>
      <p:nvGrpSpPr>
        <p:cNvPr id="1" name=""/>
        <p:cNvGrpSpPr/>
        <p:nvPr/>
      </p:nvGrpSpPr>
      <p:grpSpPr>
        <a:xfrm>
          <a:off x="0" y="0"/>
          <a:ext cx="0" cy="0"/>
          <a:chOff x="0" y="0"/>
          <a:chExt cx="0" cy="0"/>
        </a:xfrm>
      </p:grpSpPr>
      <p:sp>
        <p:nvSpPr>
          <p:cNvPr id="16" name="Rectangle 15"/>
          <p:cNvSpPr/>
          <p:nvPr userDrawn="1"/>
        </p:nvSpPr>
        <p:spPr>
          <a:xfrm>
            <a:off x="0" y="1000125"/>
            <a:ext cx="3871732" cy="5857875"/>
          </a:xfrm>
          <a:prstGeom prst="rect">
            <a:avLst/>
          </a:prstGeom>
          <a:solidFill>
            <a:schemeClr val="tx2"/>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27" name="Rectangle 26"/>
          <p:cNvSpPr/>
          <p:nvPr userDrawn="1"/>
        </p:nvSpPr>
        <p:spPr>
          <a:xfrm>
            <a:off x="3964690" y="1000125"/>
            <a:ext cx="3871732" cy="5857875"/>
          </a:xfrm>
          <a:prstGeom prst="rect">
            <a:avLst/>
          </a:prstGeom>
          <a:solidFill>
            <a:schemeClr val="accent2"/>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29" name="Rectangle 28"/>
          <p:cNvSpPr/>
          <p:nvPr userDrawn="1"/>
        </p:nvSpPr>
        <p:spPr>
          <a:xfrm>
            <a:off x="7929380" y="1000125"/>
            <a:ext cx="3871732" cy="5857875"/>
          </a:xfrm>
          <a:prstGeom prst="rect">
            <a:avLst/>
          </a:prstGeom>
          <a:solidFill>
            <a:schemeClr val="tx1"/>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32" name="Text Placeholder 9"/>
          <p:cNvSpPr>
            <a:spLocks noGrp="1"/>
          </p:cNvSpPr>
          <p:nvPr userDrawn="1">
            <p:ph type="body" sz="quarter" idx="15" hasCustomPrompt="1"/>
          </p:nvPr>
        </p:nvSpPr>
        <p:spPr>
          <a:xfrm>
            <a:off x="8250654" y="1143000"/>
            <a:ext cx="3229185" cy="1449552"/>
          </a:xfrm>
          <a:prstGeom prst="rect">
            <a:avLst/>
          </a:prstGeom>
        </p:spPr>
        <p:txBody>
          <a:bodyPr vert="horz" anchor="b"/>
          <a:lstStyle>
            <a:lvl1pPr marL="0" indent="0" algn="ctr" defTabSz="1433779" rtl="0" eaLnBrk="1" latinLnBrk="0" hangingPunct="1">
              <a:lnSpc>
                <a:spcPct val="100000"/>
              </a:lnSpc>
              <a:spcBef>
                <a:spcPct val="0"/>
              </a:spcBef>
              <a:buNone/>
              <a:defRPr lang="en-US" sz="2400" b="1" kern="1200" cap="all" spc="200" dirty="0">
                <a:solidFill>
                  <a:schemeClr val="bg1"/>
                </a:solidFill>
                <a:latin typeface="Arial"/>
                <a:ea typeface="+mj-ea"/>
                <a:cs typeface="Arial"/>
              </a:defRPr>
            </a:lvl1pPr>
          </a:lstStyle>
          <a:p>
            <a:pPr lvl="0"/>
            <a:r>
              <a:rPr lang="en-US" dirty="0"/>
              <a:t>CLICK TO EDIT MASTER TITLE STYLE</a:t>
            </a:r>
          </a:p>
        </p:txBody>
      </p:sp>
      <p:sp>
        <p:nvSpPr>
          <p:cNvPr id="31" name="Rectangle 30"/>
          <p:cNvSpPr/>
          <p:nvPr userDrawn="1"/>
        </p:nvSpPr>
        <p:spPr>
          <a:xfrm>
            <a:off x="9352060" y="2772796"/>
            <a:ext cx="1026374" cy="137160"/>
          </a:xfrm>
          <a:prstGeom prst="rect">
            <a:avLst/>
          </a:prstGeom>
          <a:solidFill>
            <a:srgbClr val="FFFFFF"/>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28" name="Text Placeholder 6"/>
          <p:cNvSpPr>
            <a:spLocks noGrp="1"/>
          </p:cNvSpPr>
          <p:nvPr userDrawn="1">
            <p:ph type="body" sz="quarter" idx="20"/>
          </p:nvPr>
        </p:nvSpPr>
        <p:spPr>
          <a:xfrm>
            <a:off x="8254000" y="3088641"/>
            <a:ext cx="3222494" cy="3515360"/>
          </a:xfrm>
          <a:prstGeom prst="rect">
            <a:avLst/>
          </a:prstGeom>
        </p:spPr>
        <p:txBody>
          <a:bodyPr vert="horz"/>
          <a:lstStyle>
            <a:lvl1pPr marL="0" indent="0" algn="ctr">
              <a:spcAft>
                <a:spcPts val="0"/>
              </a:spcAft>
              <a:buClr>
                <a:schemeClr val="accent2"/>
              </a:buClr>
              <a:buFont typeface="Arial"/>
              <a:buNone/>
              <a:defRPr sz="3000">
                <a:solidFill>
                  <a:schemeClr val="bg1"/>
                </a:solidFill>
                <a:latin typeface="Arial"/>
                <a:cs typeface="Arial"/>
              </a:defRPr>
            </a:lvl1pPr>
            <a:lvl2pPr marL="434975" indent="0">
              <a:buClr>
                <a:schemeClr val="accent2"/>
              </a:buClr>
              <a:buFont typeface="Arial"/>
              <a:buNone/>
              <a:defRPr sz="2400">
                <a:solidFill>
                  <a:schemeClr val="bg1"/>
                </a:solidFill>
                <a:latin typeface="Arial"/>
                <a:cs typeface="Arial"/>
              </a:defRPr>
            </a:lvl2pPr>
            <a:lvl3pPr marL="1208087" indent="-285750">
              <a:buClr>
                <a:schemeClr val="tx2">
                  <a:lumMod val="40000"/>
                  <a:lumOff val="60000"/>
                </a:schemeClr>
              </a:buClr>
              <a:buFont typeface="Arial"/>
              <a:buChar char="•"/>
              <a:defRPr sz="2400">
                <a:solidFill>
                  <a:srgbClr val="FFFFFF"/>
                </a:solidFill>
                <a:latin typeface="Arial"/>
                <a:cs typeface="Arial"/>
              </a:defRPr>
            </a:lvl3pPr>
            <a:lvl4pPr marL="1631950" indent="-285750">
              <a:buClr>
                <a:schemeClr val="tx2">
                  <a:lumMod val="40000"/>
                  <a:lumOff val="60000"/>
                </a:schemeClr>
              </a:buClr>
              <a:buFont typeface="Arial"/>
              <a:buChar char="•"/>
              <a:defRPr sz="2400">
                <a:solidFill>
                  <a:srgbClr val="FFFFFF"/>
                </a:solidFill>
                <a:latin typeface="Arial"/>
                <a:cs typeface="Arial"/>
              </a:defRPr>
            </a:lvl4pPr>
            <a:lvl5pPr marL="2114550" indent="-285750">
              <a:buClr>
                <a:schemeClr val="tx2">
                  <a:lumMod val="40000"/>
                  <a:lumOff val="60000"/>
                </a:schemeClr>
              </a:buClr>
              <a:buFont typeface="Arial"/>
              <a:buChar char="•"/>
              <a:defRPr sz="2400">
                <a:solidFill>
                  <a:srgbClr val="FFFFFF"/>
                </a:solidFill>
                <a:latin typeface="Arial"/>
                <a:cs typeface="Arial"/>
              </a:defRPr>
            </a:lvl5pPr>
          </a:lstStyle>
          <a:p>
            <a:pPr lvl="0"/>
            <a:r>
              <a:rPr lang="en-US" dirty="0"/>
              <a:t>Click to edit Master text styles</a:t>
            </a:r>
          </a:p>
        </p:txBody>
      </p:sp>
      <p:sp>
        <p:nvSpPr>
          <p:cNvPr id="26" name="Text Placeholder 9"/>
          <p:cNvSpPr>
            <a:spLocks noGrp="1"/>
          </p:cNvSpPr>
          <p:nvPr>
            <p:ph type="body" sz="quarter" idx="21" hasCustomPrompt="1"/>
          </p:nvPr>
        </p:nvSpPr>
        <p:spPr>
          <a:xfrm>
            <a:off x="4285963" y="1143000"/>
            <a:ext cx="3229185" cy="1449552"/>
          </a:xfrm>
          <a:prstGeom prst="rect">
            <a:avLst/>
          </a:prstGeom>
        </p:spPr>
        <p:txBody>
          <a:bodyPr vert="horz" anchor="b"/>
          <a:lstStyle>
            <a:lvl1pPr marL="0" indent="0" algn="ctr" defTabSz="1433779" rtl="0" eaLnBrk="1" latinLnBrk="0" hangingPunct="1">
              <a:lnSpc>
                <a:spcPct val="100000"/>
              </a:lnSpc>
              <a:spcBef>
                <a:spcPct val="0"/>
              </a:spcBef>
              <a:buNone/>
              <a:defRPr lang="en-US" sz="2400" b="1" kern="1200" cap="all" spc="200" dirty="0">
                <a:solidFill>
                  <a:schemeClr val="bg1"/>
                </a:solidFill>
                <a:latin typeface="Arial"/>
                <a:ea typeface="+mj-ea"/>
                <a:cs typeface="Arial"/>
              </a:defRPr>
            </a:lvl1pPr>
          </a:lstStyle>
          <a:p>
            <a:pPr lvl="0"/>
            <a:r>
              <a:rPr lang="en-US" dirty="0"/>
              <a:t>CLICK TO EDIT MASTER TITLE STYLE</a:t>
            </a:r>
          </a:p>
        </p:txBody>
      </p:sp>
      <p:sp>
        <p:nvSpPr>
          <p:cNvPr id="33" name="Rectangle 32"/>
          <p:cNvSpPr/>
          <p:nvPr userDrawn="1"/>
        </p:nvSpPr>
        <p:spPr>
          <a:xfrm>
            <a:off x="5387370" y="2772796"/>
            <a:ext cx="1026374" cy="137160"/>
          </a:xfrm>
          <a:prstGeom prst="rect">
            <a:avLst/>
          </a:prstGeom>
          <a:solidFill>
            <a:srgbClr val="FFFFFF"/>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37" name="Text Placeholder 6"/>
          <p:cNvSpPr>
            <a:spLocks noGrp="1"/>
          </p:cNvSpPr>
          <p:nvPr>
            <p:ph type="body" sz="quarter" idx="22"/>
          </p:nvPr>
        </p:nvSpPr>
        <p:spPr>
          <a:xfrm>
            <a:off x="4289310" y="3088641"/>
            <a:ext cx="3222494" cy="3515360"/>
          </a:xfrm>
          <a:prstGeom prst="rect">
            <a:avLst/>
          </a:prstGeom>
        </p:spPr>
        <p:txBody>
          <a:bodyPr vert="horz"/>
          <a:lstStyle>
            <a:lvl1pPr marL="0" indent="0" algn="ctr">
              <a:spcAft>
                <a:spcPts val="0"/>
              </a:spcAft>
              <a:buClr>
                <a:schemeClr val="accent2"/>
              </a:buClr>
              <a:buFont typeface="Arial"/>
              <a:buNone/>
              <a:defRPr sz="3000">
                <a:solidFill>
                  <a:schemeClr val="bg1"/>
                </a:solidFill>
                <a:latin typeface="Arial"/>
                <a:cs typeface="Arial"/>
              </a:defRPr>
            </a:lvl1pPr>
            <a:lvl2pPr marL="434975" indent="0">
              <a:buClr>
                <a:schemeClr val="accent2"/>
              </a:buClr>
              <a:buFont typeface="Arial"/>
              <a:buNone/>
              <a:defRPr sz="2400">
                <a:solidFill>
                  <a:schemeClr val="bg1"/>
                </a:solidFill>
                <a:latin typeface="Arial"/>
                <a:cs typeface="Arial"/>
              </a:defRPr>
            </a:lvl2pPr>
            <a:lvl3pPr marL="1208087" indent="-285750">
              <a:buClr>
                <a:schemeClr val="tx2">
                  <a:lumMod val="40000"/>
                  <a:lumOff val="60000"/>
                </a:schemeClr>
              </a:buClr>
              <a:buFont typeface="Arial"/>
              <a:buChar char="•"/>
              <a:defRPr sz="2400">
                <a:solidFill>
                  <a:srgbClr val="FFFFFF"/>
                </a:solidFill>
                <a:latin typeface="Arial"/>
                <a:cs typeface="Arial"/>
              </a:defRPr>
            </a:lvl3pPr>
            <a:lvl4pPr marL="1631950" indent="-285750">
              <a:buClr>
                <a:schemeClr val="tx2">
                  <a:lumMod val="40000"/>
                  <a:lumOff val="60000"/>
                </a:schemeClr>
              </a:buClr>
              <a:buFont typeface="Arial"/>
              <a:buChar char="•"/>
              <a:defRPr sz="2400">
                <a:solidFill>
                  <a:srgbClr val="FFFFFF"/>
                </a:solidFill>
                <a:latin typeface="Arial"/>
                <a:cs typeface="Arial"/>
              </a:defRPr>
            </a:lvl4pPr>
            <a:lvl5pPr marL="2114550" indent="-285750">
              <a:buClr>
                <a:schemeClr val="tx2">
                  <a:lumMod val="40000"/>
                  <a:lumOff val="60000"/>
                </a:schemeClr>
              </a:buClr>
              <a:buFont typeface="Arial"/>
              <a:buChar char="•"/>
              <a:defRPr sz="2400">
                <a:solidFill>
                  <a:srgbClr val="FFFFFF"/>
                </a:solidFill>
                <a:latin typeface="Arial"/>
                <a:cs typeface="Arial"/>
              </a:defRPr>
            </a:lvl5pPr>
          </a:lstStyle>
          <a:p>
            <a:pPr lvl="0"/>
            <a:r>
              <a:rPr lang="en-US" dirty="0"/>
              <a:t>Click to edit Master text styles</a:t>
            </a:r>
          </a:p>
        </p:txBody>
      </p:sp>
      <p:sp>
        <p:nvSpPr>
          <p:cNvPr id="38" name="Text Placeholder 9"/>
          <p:cNvSpPr>
            <a:spLocks noGrp="1"/>
          </p:cNvSpPr>
          <p:nvPr>
            <p:ph type="body" sz="quarter" idx="23" hasCustomPrompt="1"/>
          </p:nvPr>
        </p:nvSpPr>
        <p:spPr>
          <a:xfrm>
            <a:off x="321274" y="1143000"/>
            <a:ext cx="3229185" cy="1449552"/>
          </a:xfrm>
          <a:prstGeom prst="rect">
            <a:avLst/>
          </a:prstGeom>
        </p:spPr>
        <p:txBody>
          <a:bodyPr vert="horz" anchor="b"/>
          <a:lstStyle>
            <a:lvl1pPr marL="0" indent="0" algn="ctr" defTabSz="1433779" rtl="0" eaLnBrk="1" latinLnBrk="0" hangingPunct="1">
              <a:lnSpc>
                <a:spcPct val="100000"/>
              </a:lnSpc>
              <a:spcBef>
                <a:spcPct val="0"/>
              </a:spcBef>
              <a:buNone/>
              <a:defRPr lang="en-US" sz="2400" b="1" kern="1200" cap="all" spc="200" dirty="0">
                <a:solidFill>
                  <a:schemeClr val="bg1"/>
                </a:solidFill>
                <a:latin typeface="Arial"/>
                <a:ea typeface="+mj-ea"/>
                <a:cs typeface="Arial"/>
              </a:defRPr>
            </a:lvl1pPr>
          </a:lstStyle>
          <a:p>
            <a:pPr lvl="0"/>
            <a:r>
              <a:rPr lang="en-US" dirty="0"/>
              <a:t>CLICK TO EDIT MASTER TITLE STYLE</a:t>
            </a:r>
          </a:p>
        </p:txBody>
      </p:sp>
      <p:sp>
        <p:nvSpPr>
          <p:cNvPr id="39" name="Rectangle 38"/>
          <p:cNvSpPr/>
          <p:nvPr userDrawn="1"/>
        </p:nvSpPr>
        <p:spPr>
          <a:xfrm>
            <a:off x="1422680" y="2772796"/>
            <a:ext cx="1026374" cy="137160"/>
          </a:xfrm>
          <a:prstGeom prst="rect">
            <a:avLst/>
          </a:prstGeom>
          <a:solidFill>
            <a:srgbClr val="FFFFFF"/>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40" name="Text Placeholder 6"/>
          <p:cNvSpPr>
            <a:spLocks noGrp="1"/>
          </p:cNvSpPr>
          <p:nvPr>
            <p:ph type="body" sz="quarter" idx="24"/>
          </p:nvPr>
        </p:nvSpPr>
        <p:spPr>
          <a:xfrm>
            <a:off x="324620" y="3088641"/>
            <a:ext cx="3222494" cy="3515360"/>
          </a:xfrm>
          <a:prstGeom prst="rect">
            <a:avLst/>
          </a:prstGeom>
        </p:spPr>
        <p:txBody>
          <a:bodyPr vert="horz"/>
          <a:lstStyle>
            <a:lvl1pPr marL="0" indent="0" algn="ctr">
              <a:spcAft>
                <a:spcPts val="0"/>
              </a:spcAft>
              <a:buClr>
                <a:schemeClr val="accent2"/>
              </a:buClr>
              <a:buFont typeface="Arial"/>
              <a:buNone/>
              <a:defRPr sz="3000">
                <a:solidFill>
                  <a:schemeClr val="bg1"/>
                </a:solidFill>
                <a:latin typeface="Arial"/>
                <a:cs typeface="Arial"/>
              </a:defRPr>
            </a:lvl1pPr>
            <a:lvl2pPr marL="434975" indent="0">
              <a:buClr>
                <a:schemeClr val="accent2"/>
              </a:buClr>
              <a:buFont typeface="Arial"/>
              <a:buNone/>
              <a:defRPr sz="2400">
                <a:solidFill>
                  <a:schemeClr val="bg1"/>
                </a:solidFill>
                <a:latin typeface="Arial"/>
                <a:cs typeface="Arial"/>
              </a:defRPr>
            </a:lvl2pPr>
            <a:lvl3pPr marL="1208087" indent="-285750">
              <a:buClr>
                <a:schemeClr val="tx2">
                  <a:lumMod val="40000"/>
                  <a:lumOff val="60000"/>
                </a:schemeClr>
              </a:buClr>
              <a:buFont typeface="Arial"/>
              <a:buChar char="•"/>
              <a:defRPr sz="2400">
                <a:solidFill>
                  <a:srgbClr val="FFFFFF"/>
                </a:solidFill>
                <a:latin typeface="Arial"/>
                <a:cs typeface="Arial"/>
              </a:defRPr>
            </a:lvl3pPr>
            <a:lvl4pPr marL="1631950" indent="-285750">
              <a:buClr>
                <a:schemeClr val="tx2">
                  <a:lumMod val="40000"/>
                  <a:lumOff val="60000"/>
                </a:schemeClr>
              </a:buClr>
              <a:buFont typeface="Arial"/>
              <a:buChar char="•"/>
              <a:defRPr sz="2400">
                <a:solidFill>
                  <a:srgbClr val="FFFFFF"/>
                </a:solidFill>
                <a:latin typeface="Arial"/>
                <a:cs typeface="Arial"/>
              </a:defRPr>
            </a:lvl4pPr>
            <a:lvl5pPr marL="2114550" indent="-285750">
              <a:buClr>
                <a:schemeClr val="tx2">
                  <a:lumMod val="40000"/>
                  <a:lumOff val="60000"/>
                </a:schemeClr>
              </a:buClr>
              <a:buFont typeface="Arial"/>
              <a:buChar char="•"/>
              <a:defRPr sz="2400">
                <a:solidFill>
                  <a:srgbClr val="FFFFFF"/>
                </a:solidFill>
                <a:latin typeface="Arial"/>
                <a:cs typeface="Arial"/>
              </a:defRPr>
            </a:lvl5pPr>
          </a:lstStyle>
          <a:p>
            <a:pPr lvl="0"/>
            <a:r>
              <a:rPr lang="en-US" dirty="0"/>
              <a:t>Click to edit Master text styles</a:t>
            </a:r>
          </a:p>
        </p:txBody>
      </p:sp>
      <p:sp>
        <p:nvSpPr>
          <p:cNvPr id="15" name="Title 1"/>
          <p:cNvSpPr>
            <a:spLocks noGrp="1"/>
          </p:cNvSpPr>
          <p:nvPr>
            <p:ph type="title" hasCustomPrompt="1"/>
          </p:nvPr>
        </p:nvSpPr>
        <p:spPr>
          <a:xfrm>
            <a:off x="277157" y="152400"/>
            <a:ext cx="11220086" cy="762000"/>
          </a:xfrm>
          <a:prstGeom prst="rect">
            <a:avLst/>
          </a:prstGeom>
        </p:spPr>
        <p:txBody>
          <a:bodyPr anchor="ctr">
            <a:noAutofit/>
          </a:bodyPr>
          <a:lstStyle>
            <a:lvl1pPr algn="ctr">
              <a:lnSpc>
                <a:spcPct val="80000"/>
              </a:lnSpc>
              <a:defRPr sz="3800" cap="all" spc="200">
                <a:solidFill>
                  <a:schemeClr val="tx2"/>
                </a:solidFill>
                <a:latin typeface="Arial"/>
                <a:cs typeface="Arial"/>
              </a:defRPr>
            </a:lvl1pPr>
          </a:lstStyle>
          <a:p>
            <a:r>
              <a:rPr lang="en-US" dirty="0"/>
              <a:t>Click to edit master title slide</a:t>
            </a:r>
          </a:p>
        </p:txBody>
      </p:sp>
    </p:spTree>
    <p:extLst>
      <p:ext uri="{BB962C8B-B14F-4D97-AF65-F5344CB8AC3E}">
        <p14:creationId xmlns:p14="http://schemas.microsoft.com/office/powerpoint/2010/main" val="377376803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4 Columns-2">
    <p:bg>
      <p:bgPr>
        <a:solidFill>
          <a:schemeClr val="bg1"/>
        </a:solidFill>
        <a:effectLst/>
      </p:bgPr>
    </p:bg>
    <p:spTree>
      <p:nvGrpSpPr>
        <p:cNvPr id="1" name=""/>
        <p:cNvGrpSpPr/>
        <p:nvPr/>
      </p:nvGrpSpPr>
      <p:grpSpPr>
        <a:xfrm>
          <a:off x="0" y="0"/>
          <a:ext cx="0" cy="0"/>
          <a:chOff x="0" y="0"/>
          <a:chExt cx="0" cy="0"/>
        </a:xfrm>
      </p:grpSpPr>
      <p:sp>
        <p:nvSpPr>
          <p:cNvPr id="16" name="Rectangle 15"/>
          <p:cNvSpPr/>
          <p:nvPr userDrawn="1"/>
        </p:nvSpPr>
        <p:spPr>
          <a:xfrm>
            <a:off x="0" y="1000125"/>
            <a:ext cx="2901573" cy="5857875"/>
          </a:xfrm>
          <a:prstGeom prst="rect">
            <a:avLst/>
          </a:prstGeom>
          <a:solidFill>
            <a:schemeClr val="tx2"/>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27" name="Rectangle 26"/>
          <p:cNvSpPr/>
          <p:nvPr userDrawn="1"/>
        </p:nvSpPr>
        <p:spPr>
          <a:xfrm>
            <a:off x="2967348" y="1000125"/>
            <a:ext cx="2901573" cy="5857875"/>
          </a:xfrm>
          <a:prstGeom prst="rect">
            <a:avLst/>
          </a:prstGeom>
          <a:solidFill>
            <a:schemeClr val="accent2"/>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29" name="Rectangle 28"/>
          <p:cNvSpPr/>
          <p:nvPr userDrawn="1"/>
        </p:nvSpPr>
        <p:spPr>
          <a:xfrm>
            <a:off x="5934696" y="1000125"/>
            <a:ext cx="2901573" cy="5857875"/>
          </a:xfrm>
          <a:prstGeom prst="rect">
            <a:avLst/>
          </a:prstGeom>
          <a:solidFill>
            <a:schemeClr val="tx1"/>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30" name="Rectangle 29"/>
          <p:cNvSpPr/>
          <p:nvPr userDrawn="1"/>
        </p:nvSpPr>
        <p:spPr>
          <a:xfrm>
            <a:off x="8902044" y="1000125"/>
            <a:ext cx="2901573" cy="5857875"/>
          </a:xfrm>
          <a:prstGeom prst="rect">
            <a:avLst/>
          </a:prstGeom>
          <a:solidFill>
            <a:schemeClr val="accent1"/>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20" name="Title 1"/>
          <p:cNvSpPr>
            <a:spLocks noGrp="1"/>
          </p:cNvSpPr>
          <p:nvPr>
            <p:ph type="title" hasCustomPrompt="1"/>
          </p:nvPr>
        </p:nvSpPr>
        <p:spPr>
          <a:xfrm>
            <a:off x="193158" y="1143001"/>
            <a:ext cx="2515255" cy="1447035"/>
          </a:xfrm>
          <a:prstGeom prst="rect">
            <a:avLst/>
          </a:prstGeom>
        </p:spPr>
        <p:txBody>
          <a:bodyPr anchor="b"/>
          <a:lstStyle>
            <a:lvl1pPr algn="ctr">
              <a:lnSpc>
                <a:spcPct val="100000"/>
              </a:lnSpc>
              <a:defRPr sz="2400" cap="all" spc="200">
                <a:solidFill>
                  <a:schemeClr val="bg1"/>
                </a:solidFill>
                <a:latin typeface="Arial"/>
                <a:cs typeface="Arial"/>
              </a:defRPr>
            </a:lvl1pPr>
          </a:lstStyle>
          <a:p>
            <a:r>
              <a:rPr lang="en-US" dirty="0"/>
              <a:t>CLICK TO EDIT MASTER TITLE STYLE</a:t>
            </a:r>
          </a:p>
        </p:txBody>
      </p:sp>
      <p:sp>
        <p:nvSpPr>
          <p:cNvPr id="10" name="Text Placeholder 9"/>
          <p:cNvSpPr>
            <a:spLocks noGrp="1"/>
          </p:cNvSpPr>
          <p:nvPr>
            <p:ph type="body" sz="quarter" idx="14" hasCustomPrompt="1"/>
          </p:nvPr>
        </p:nvSpPr>
        <p:spPr>
          <a:xfrm>
            <a:off x="3160506" y="1143000"/>
            <a:ext cx="2515255" cy="1449552"/>
          </a:xfrm>
          <a:prstGeom prst="rect">
            <a:avLst/>
          </a:prstGeom>
        </p:spPr>
        <p:txBody>
          <a:bodyPr vert="horz" anchor="b"/>
          <a:lstStyle>
            <a:lvl1pPr marL="0" indent="0" algn="ctr" defTabSz="1433779" rtl="0" eaLnBrk="1" latinLnBrk="0" hangingPunct="1">
              <a:lnSpc>
                <a:spcPct val="100000"/>
              </a:lnSpc>
              <a:spcBef>
                <a:spcPct val="0"/>
              </a:spcBef>
              <a:buNone/>
              <a:defRPr lang="en-US" sz="2400" b="1" kern="1200" cap="all" spc="200" dirty="0">
                <a:solidFill>
                  <a:schemeClr val="bg1"/>
                </a:solidFill>
                <a:latin typeface="Arial"/>
                <a:ea typeface="+mj-ea"/>
                <a:cs typeface="Arial"/>
              </a:defRPr>
            </a:lvl1pPr>
          </a:lstStyle>
          <a:p>
            <a:pPr lvl="0"/>
            <a:r>
              <a:rPr lang="en-US" dirty="0"/>
              <a:t>CLICK TO EDIT MASTER TITLE STYLE</a:t>
            </a:r>
          </a:p>
        </p:txBody>
      </p:sp>
      <p:sp>
        <p:nvSpPr>
          <p:cNvPr id="32" name="Text Placeholder 9"/>
          <p:cNvSpPr>
            <a:spLocks noGrp="1"/>
          </p:cNvSpPr>
          <p:nvPr>
            <p:ph type="body" sz="quarter" idx="15" hasCustomPrompt="1"/>
          </p:nvPr>
        </p:nvSpPr>
        <p:spPr>
          <a:xfrm>
            <a:off x="6127854" y="1143000"/>
            <a:ext cx="2515255" cy="1449552"/>
          </a:xfrm>
          <a:prstGeom prst="rect">
            <a:avLst/>
          </a:prstGeom>
        </p:spPr>
        <p:txBody>
          <a:bodyPr vert="horz" anchor="b"/>
          <a:lstStyle>
            <a:lvl1pPr marL="0" indent="0" algn="ctr" defTabSz="1433779" rtl="0" eaLnBrk="1" latinLnBrk="0" hangingPunct="1">
              <a:lnSpc>
                <a:spcPct val="100000"/>
              </a:lnSpc>
              <a:spcBef>
                <a:spcPct val="0"/>
              </a:spcBef>
              <a:buNone/>
              <a:defRPr lang="en-US" sz="2400" b="1" kern="1200" cap="all" spc="200" dirty="0">
                <a:solidFill>
                  <a:schemeClr val="bg1"/>
                </a:solidFill>
                <a:latin typeface="Arial"/>
                <a:ea typeface="+mj-ea"/>
                <a:cs typeface="Arial"/>
              </a:defRPr>
            </a:lvl1pPr>
          </a:lstStyle>
          <a:p>
            <a:pPr lvl="0"/>
            <a:r>
              <a:rPr lang="en-US" dirty="0"/>
              <a:t>CLICK TO EDIT MASTER TITLE STYLE</a:t>
            </a:r>
          </a:p>
        </p:txBody>
      </p:sp>
      <p:sp>
        <p:nvSpPr>
          <p:cNvPr id="35" name="Text Placeholder 9"/>
          <p:cNvSpPr>
            <a:spLocks noGrp="1"/>
          </p:cNvSpPr>
          <p:nvPr>
            <p:ph type="body" sz="quarter" idx="17" hasCustomPrompt="1"/>
          </p:nvPr>
        </p:nvSpPr>
        <p:spPr>
          <a:xfrm>
            <a:off x="9095202" y="1143000"/>
            <a:ext cx="2515255" cy="1449552"/>
          </a:xfrm>
          <a:prstGeom prst="rect">
            <a:avLst/>
          </a:prstGeom>
        </p:spPr>
        <p:txBody>
          <a:bodyPr vert="horz" anchor="b"/>
          <a:lstStyle>
            <a:lvl1pPr marL="0" indent="0" algn="ctr" defTabSz="1433779" rtl="0" eaLnBrk="1" latinLnBrk="0" hangingPunct="1">
              <a:lnSpc>
                <a:spcPct val="100000"/>
              </a:lnSpc>
              <a:spcBef>
                <a:spcPct val="0"/>
              </a:spcBef>
              <a:buNone/>
              <a:defRPr lang="en-US" sz="2400" b="1" kern="1200" cap="all" spc="200" dirty="0">
                <a:solidFill>
                  <a:srgbClr val="FFFFFF"/>
                </a:solidFill>
                <a:latin typeface="Arial"/>
                <a:ea typeface="+mj-ea"/>
                <a:cs typeface="Arial"/>
              </a:defRPr>
            </a:lvl1pPr>
          </a:lstStyle>
          <a:p>
            <a:pPr lvl="0"/>
            <a:r>
              <a:rPr lang="en-US" dirty="0"/>
              <a:t>CLICK TO EDIT MASTER TITLE STYLE</a:t>
            </a:r>
          </a:p>
        </p:txBody>
      </p:sp>
      <p:sp>
        <p:nvSpPr>
          <p:cNvPr id="19" name="Rectangle 18"/>
          <p:cNvSpPr/>
          <p:nvPr userDrawn="1"/>
        </p:nvSpPr>
        <p:spPr>
          <a:xfrm>
            <a:off x="937600" y="2772796"/>
            <a:ext cx="1026374" cy="137160"/>
          </a:xfrm>
          <a:prstGeom prst="rect">
            <a:avLst/>
          </a:prstGeom>
          <a:solidFill>
            <a:srgbClr val="FFFFFF"/>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24" name="Rectangle 23"/>
          <p:cNvSpPr/>
          <p:nvPr userDrawn="1"/>
        </p:nvSpPr>
        <p:spPr>
          <a:xfrm>
            <a:off x="3904948" y="2772796"/>
            <a:ext cx="1026374" cy="137160"/>
          </a:xfrm>
          <a:prstGeom prst="rect">
            <a:avLst/>
          </a:prstGeom>
          <a:solidFill>
            <a:srgbClr val="FFFFFF"/>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31" name="Rectangle 30"/>
          <p:cNvSpPr/>
          <p:nvPr userDrawn="1"/>
        </p:nvSpPr>
        <p:spPr>
          <a:xfrm>
            <a:off x="6872295" y="2772796"/>
            <a:ext cx="1026374" cy="137160"/>
          </a:xfrm>
          <a:prstGeom prst="rect">
            <a:avLst/>
          </a:prstGeom>
          <a:solidFill>
            <a:srgbClr val="FFFFFF"/>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36" name="Rectangle 35"/>
          <p:cNvSpPr/>
          <p:nvPr userDrawn="1"/>
        </p:nvSpPr>
        <p:spPr>
          <a:xfrm>
            <a:off x="9839643" y="2772796"/>
            <a:ext cx="1026374" cy="137160"/>
          </a:xfrm>
          <a:prstGeom prst="rect">
            <a:avLst/>
          </a:prstGeom>
          <a:solidFill>
            <a:srgbClr val="FFFFFF"/>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21" name="Text Placeholder 6"/>
          <p:cNvSpPr>
            <a:spLocks noGrp="1"/>
          </p:cNvSpPr>
          <p:nvPr>
            <p:ph type="body" sz="quarter" idx="10"/>
          </p:nvPr>
        </p:nvSpPr>
        <p:spPr>
          <a:xfrm>
            <a:off x="195764" y="3088641"/>
            <a:ext cx="2510044" cy="3515360"/>
          </a:xfrm>
          <a:prstGeom prst="rect">
            <a:avLst/>
          </a:prstGeom>
        </p:spPr>
        <p:txBody>
          <a:bodyPr vert="horz"/>
          <a:lstStyle>
            <a:lvl1pPr marL="0" indent="0" algn="ctr">
              <a:spcAft>
                <a:spcPts val="0"/>
              </a:spcAft>
              <a:buClr>
                <a:schemeClr val="accent2"/>
              </a:buClr>
              <a:buFont typeface="Arial"/>
              <a:buNone/>
              <a:defRPr sz="3000">
                <a:solidFill>
                  <a:schemeClr val="bg1"/>
                </a:solidFill>
                <a:latin typeface="Arial"/>
                <a:cs typeface="Arial"/>
              </a:defRPr>
            </a:lvl1pPr>
            <a:lvl2pPr marL="434975" indent="0">
              <a:buClr>
                <a:schemeClr val="accent2"/>
              </a:buClr>
              <a:buFont typeface="Arial"/>
              <a:buNone/>
              <a:defRPr sz="2400">
                <a:solidFill>
                  <a:schemeClr val="bg1"/>
                </a:solidFill>
                <a:latin typeface="Arial"/>
                <a:cs typeface="Arial"/>
              </a:defRPr>
            </a:lvl2pPr>
            <a:lvl3pPr marL="1208087" indent="-285750">
              <a:buClr>
                <a:schemeClr val="tx2">
                  <a:lumMod val="40000"/>
                  <a:lumOff val="60000"/>
                </a:schemeClr>
              </a:buClr>
              <a:buFont typeface="Arial"/>
              <a:buChar char="•"/>
              <a:defRPr sz="2400">
                <a:solidFill>
                  <a:srgbClr val="FFFFFF"/>
                </a:solidFill>
                <a:latin typeface="Arial"/>
                <a:cs typeface="Arial"/>
              </a:defRPr>
            </a:lvl3pPr>
            <a:lvl4pPr marL="1631950" indent="-285750">
              <a:buClr>
                <a:schemeClr val="tx2">
                  <a:lumMod val="40000"/>
                  <a:lumOff val="60000"/>
                </a:schemeClr>
              </a:buClr>
              <a:buFont typeface="Arial"/>
              <a:buChar char="•"/>
              <a:defRPr sz="2400">
                <a:solidFill>
                  <a:srgbClr val="FFFFFF"/>
                </a:solidFill>
                <a:latin typeface="Arial"/>
                <a:cs typeface="Arial"/>
              </a:defRPr>
            </a:lvl4pPr>
            <a:lvl5pPr marL="2114550" indent="-285750">
              <a:buClr>
                <a:schemeClr val="tx2">
                  <a:lumMod val="40000"/>
                  <a:lumOff val="60000"/>
                </a:schemeClr>
              </a:buClr>
              <a:buFont typeface="Arial"/>
              <a:buChar char="•"/>
              <a:defRPr sz="2400">
                <a:solidFill>
                  <a:srgbClr val="FFFFFF"/>
                </a:solidFill>
                <a:latin typeface="Arial"/>
                <a:cs typeface="Arial"/>
              </a:defRPr>
            </a:lvl5pPr>
          </a:lstStyle>
          <a:p>
            <a:pPr lvl="0"/>
            <a:r>
              <a:rPr lang="en-US" dirty="0"/>
              <a:t>Click to edit Master text styles</a:t>
            </a:r>
          </a:p>
        </p:txBody>
      </p:sp>
      <p:sp>
        <p:nvSpPr>
          <p:cNvPr id="25" name="Text Placeholder 6"/>
          <p:cNvSpPr>
            <a:spLocks noGrp="1"/>
          </p:cNvSpPr>
          <p:nvPr>
            <p:ph type="body" sz="quarter" idx="19"/>
          </p:nvPr>
        </p:nvSpPr>
        <p:spPr>
          <a:xfrm>
            <a:off x="3163112" y="3088641"/>
            <a:ext cx="2510044" cy="3515360"/>
          </a:xfrm>
          <a:prstGeom prst="rect">
            <a:avLst/>
          </a:prstGeom>
        </p:spPr>
        <p:txBody>
          <a:bodyPr vert="horz"/>
          <a:lstStyle>
            <a:lvl1pPr marL="0" indent="0" algn="ctr">
              <a:spcAft>
                <a:spcPts val="0"/>
              </a:spcAft>
              <a:buClr>
                <a:schemeClr val="accent2"/>
              </a:buClr>
              <a:buFont typeface="Arial"/>
              <a:buNone/>
              <a:defRPr sz="3000">
                <a:solidFill>
                  <a:schemeClr val="bg1"/>
                </a:solidFill>
                <a:latin typeface="Arial"/>
                <a:cs typeface="Arial"/>
              </a:defRPr>
            </a:lvl1pPr>
            <a:lvl2pPr marL="434975" indent="0">
              <a:buClr>
                <a:schemeClr val="accent2"/>
              </a:buClr>
              <a:buFont typeface="Arial"/>
              <a:buNone/>
              <a:defRPr sz="2400">
                <a:solidFill>
                  <a:schemeClr val="bg1"/>
                </a:solidFill>
                <a:latin typeface="Arial"/>
                <a:cs typeface="Arial"/>
              </a:defRPr>
            </a:lvl2pPr>
            <a:lvl3pPr marL="1208087" indent="-285750">
              <a:buClr>
                <a:schemeClr val="tx2">
                  <a:lumMod val="40000"/>
                  <a:lumOff val="60000"/>
                </a:schemeClr>
              </a:buClr>
              <a:buFont typeface="Arial"/>
              <a:buChar char="•"/>
              <a:defRPr sz="2400">
                <a:solidFill>
                  <a:srgbClr val="FFFFFF"/>
                </a:solidFill>
                <a:latin typeface="Arial"/>
                <a:cs typeface="Arial"/>
              </a:defRPr>
            </a:lvl3pPr>
            <a:lvl4pPr marL="1631950" indent="-285750">
              <a:buClr>
                <a:schemeClr val="tx2">
                  <a:lumMod val="40000"/>
                  <a:lumOff val="60000"/>
                </a:schemeClr>
              </a:buClr>
              <a:buFont typeface="Arial"/>
              <a:buChar char="•"/>
              <a:defRPr sz="2400">
                <a:solidFill>
                  <a:srgbClr val="FFFFFF"/>
                </a:solidFill>
                <a:latin typeface="Arial"/>
                <a:cs typeface="Arial"/>
              </a:defRPr>
            </a:lvl4pPr>
            <a:lvl5pPr marL="2114550" indent="-285750">
              <a:buClr>
                <a:schemeClr val="tx2">
                  <a:lumMod val="40000"/>
                  <a:lumOff val="60000"/>
                </a:schemeClr>
              </a:buClr>
              <a:buFont typeface="Arial"/>
              <a:buChar char="•"/>
              <a:defRPr sz="2400">
                <a:solidFill>
                  <a:srgbClr val="FFFFFF"/>
                </a:solidFill>
                <a:latin typeface="Arial"/>
                <a:cs typeface="Arial"/>
              </a:defRPr>
            </a:lvl5pPr>
          </a:lstStyle>
          <a:p>
            <a:pPr lvl="0"/>
            <a:r>
              <a:rPr lang="en-US" dirty="0"/>
              <a:t>Click to edit Master text styles</a:t>
            </a:r>
          </a:p>
        </p:txBody>
      </p:sp>
      <p:sp>
        <p:nvSpPr>
          <p:cNvPr id="28" name="Text Placeholder 6"/>
          <p:cNvSpPr>
            <a:spLocks noGrp="1"/>
          </p:cNvSpPr>
          <p:nvPr>
            <p:ph type="body" sz="quarter" idx="20"/>
          </p:nvPr>
        </p:nvSpPr>
        <p:spPr>
          <a:xfrm>
            <a:off x="6130459" y="3088641"/>
            <a:ext cx="2510044" cy="3515360"/>
          </a:xfrm>
          <a:prstGeom prst="rect">
            <a:avLst/>
          </a:prstGeom>
        </p:spPr>
        <p:txBody>
          <a:bodyPr vert="horz"/>
          <a:lstStyle>
            <a:lvl1pPr marL="0" indent="0" algn="ctr">
              <a:spcAft>
                <a:spcPts val="0"/>
              </a:spcAft>
              <a:buClr>
                <a:schemeClr val="accent2"/>
              </a:buClr>
              <a:buFont typeface="Arial"/>
              <a:buNone/>
              <a:defRPr sz="3000">
                <a:solidFill>
                  <a:schemeClr val="bg1"/>
                </a:solidFill>
                <a:latin typeface="Arial"/>
                <a:cs typeface="Arial"/>
              </a:defRPr>
            </a:lvl1pPr>
            <a:lvl2pPr marL="434975" indent="0">
              <a:buClr>
                <a:schemeClr val="accent2"/>
              </a:buClr>
              <a:buFont typeface="Arial"/>
              <a:buNone/>
              <a:defRPr sz="2400">
                <a:solidFill>
                  <a:schemeClr val="bg1"/>
                </a:solidFill>
                <a:latin typeface="Arial"/>
                <a:cs typeface="Arial"/>
              </a:defRPr>
            </a:lvl2pPr>
            <a:lvl3pPr marL="1208087" indent="-285750">
              <a:buClr>
                <a:schemeClr val="tx2">
                  <a:lumMod val="40000"/>
                  <a:lumOff val="60000"/>
                </a:schemeClr>
              </a:buClr>
              <a:buFont typeface="Arial"/>
              <a:buChar char="•"/>
              <a:defRPr sz="2400">
                <a:solidFill>
                  <a:srgbClr val="FFFFFF"/>
                </a:solidFill>
                <a:latin typeface="Arial"/>
                <a:cs typeface="Arial"/>
              </a:defRPr>
            </a:lvl3pPr>
            <a:lvl4pPr marL="1631950" indent="-285750">
              <a:buClr>
                <a:schemeClr val="tx2">
                  <a:lumMod val="40000"/>
                  <a:lumOff val="60000"/>
                </a:schemeClr>
              </a:buClr>
              <a:buFont typeface="Arial"/>
              <a:buChar char="•"/>
              <a:defRPr sz="2400">
                <a:solidFill>
                  <a:srgbClr val="FFFFFF"/>
                </a:solidFill>
                <a:latin typeface="Arial"/>
                <a:cs typeface="Arial"/>
              </a:defRPr>
            </a:lvl4pPr>
            <a:lvl5pPr marL="2114550" indent="-285750">
              <a:buClr>
                <a:schemeClr val="tx2">
                  <a:lumMod val="40000"/>
                  <a:lumOff val="60000"/>
                </a:schemeClr>
              </a:buClr>
              <a:buFont typeface="Arial"/>
              <a:buChar char="•"/>
              <a:defRPr sz="2400">
                <a:solidFill>
                  <a:srgbClr val="FFFFFF"/>
                </a:solidFill>
                <a:latin typeface="Arial"/>
                <a:cs typeface="Arial"/>
              </a:defRPr>
            </a:lvl5pPr>
          </a:lstStyle>
          <a:p>
            <a:pPr lvl="0"/>
            <a:r>
              <a:rPr lang="en-US" dirty="0"/>
              <a:t>Click to edit Master text styles</a:t>
            </a:r>
          </a:p>
        </p:txBody>
      </p:sp>
      <p:sp>
        <p:nvSpPr>
          <p:cNvPr id="34" name="Text Placeholder 6"/>
          <p:cNvSpPr>
            <a:spLocks noGrp="1"/>
          </p:cNvSpPr>
          <p:nvPr>
            <p:ph type="body" sz="quarter" idx="21"/>
          </p:nvPr>
        </p:nvSpPr>
        <p:spPr>
          <a:xfrm>
            <a:off x="9097807" y="3088641"/>
            <a:ext cx="2510044" cy="3515360"/>
          </a:xfrm>
          <a:prstGeom prst="rect">
            <a:avLst/>
          </a:prstGeom>
        </p:spPr>
        <p:txBody>
          <a:bodyPr vert="horz"/>
          <a:lstStyle>
            <a:lvl1pPr marL="0" indent="0" algn="ctr">
              <a:spcAft>
                <a:spcPts val="0"/>
              </a:spcAft>
              <a:buClr>
                <a:schemeClr val="accent2"/>
              </a:buClr>
              <a:buFont typeface="Arial"/>
              <a:buNone/>
              <a:defRPr sz="3000">
                <a:solidFill>
                  <a:schemeClr val="bg1"/>
                </a:solidFill>
                <a:latin typeface="Arial"/>
                <a:cs typeface="Arial"/>
              </a:defRPr>
            </a:lvl1pPr>
            <a:lvl2pPr marL="434975" indent="0">
              <a:buClr>
                <a:schemeClr val="accent2"/>
              </a:buClr>
              <a:buFont typeface="Arial"/>
              <a:buNone/>
              <a:defRPr sz="2400">
                <a:solidFill>
                  <a:schemeClr val="bg1"/>
                </a:solidFill>
                <a:latin typeface="Arial"/>
                <a:cs typeface="Arial"/>
              </a:defRPr>
            </a:lvl2pPr>
            <a:lvl3pPr marL="1208087" indent="-285750">
              <a:buClr>
                <a:schemeClr val="tx2">
                  <a:lumMod val="40000"/>
                  <a:lumOff val="60000"/>
                </a:schemeClr>
              </a:buClr>
              <a:buFont typeface="Arial"/>
              <a:buChar char="•"/>
              <a:defRPr sz="2400">
                <a:solidFill>
                  <a:srgbClr val="FFFFFF"/>
                </a:solidFill>
                <a:latin typeface="Arial"/>
                <a:cs typeface="Arial"/>
              </a:defRPr>
            </a:lvl3pPr>
            <a:lvl4pPr marL="1631950" indent="-285750">
              <a:buClr>
                <a:schemeClr val="tx2">
                  <a:lumMod val="40000"/>
                  <a:lumOff val="60000"/>
                </a:schemeClr>
              </a:buClr>
              <a:buFont typeface="Arial"/>
              <a:buChar char="•"/>
              <a:defRPr sz="2400">
                <a:solidFill>
                  <a:srgbClr val="FFFFFF"/>
                </a:solidFill>
                <a:latin typeface="Arial"/>
                <a:cs typeface="Arial"/>
              </a:defRPr>
            </a:lvl4pPr>
            <a:lvl5pPr marL="2114550" indent="-285750">
              <a:buClr>
                <a:schemeClr val="tx2">
                  <a:lumMod val="40000"/>
                  <a:lumOff val="60000"/>
                </a:schemeClr>
              </a:buClr>
              <a:buFont typeface="Arial"/>
              <a:buChar char="•"/>
              <a:defRPr sz="2400">
                <a:solidFill>
                  <a:srgbClr val="FFFFFF"/>
                </a:solidFill>
                <a:latin typeface="Arial"/>
                <a:cs typeface="Arial"/>
              </a:defRPr>
            </a:lvl5pPr>
          </a:lstStyle>
          <a:p>
            <a:pPr lvl="0"/>
            <a:r>
              <a:rPr lang="en-US" dirty="0"/>
              <a:t>Click to edit Master text styles</a:t>
            </a:r>
          </a:p>
        </p:txBody>
      </p:sp>
      <p:sp>
        <p:nvSpPr>
          <p:cNvPr id="45" name="Text Placeholder 6"/>
          <p:cNvSpPr>
            <a:spLocks noGrp="1"/>
          </p:cNvSpPr>
          <p:nvPr>
            <p:ph type="body" sz="quarter" idx="24" hasCustomPrompt="1"/>
          </p:nvPr>
        </p:nvSpPr>
        <p:spPr>
          <a:xfrm>
            <a:off x="285841" y="158750"/>
            <a:ext cx="11211402" cy="762000"/>
          </a:xfrm>
          <a:prstGeom prst="rect">
            <a:avLst/>
          </a:prstGeom>
        </p:spPr>
        <p:txBody>
          <a:bodyPr vert="horz" anchor="ctr"/>
          <a:lstStyle>
            <a:lvl1pPr marL="0" indent="0" algn="ctr" defTabSz="1433779" rtl="0" eaLnBrk="1" latinLnBrk="0" hangingPunct="1">
              <a:lnSpc>
                <a:spcPct val="80000"/>
              </a:lnSpc>
              <a:spcBef>
                <a:spcPct val="0"/>
              </a:spcBef>
              <a:buNone/>
              <a:defRPr lang="en-US" sz="3800" b="1" kern="1200" cap="all" spc="200" dirty="0" smtClean="0">
                <a:solidFill>
                  <a:schemeClr val="tx2"/>
                </a:solidFill>
                <a:latin typeface="Arial"/>
                <a:ea typeface="+mj-ea"/>
                <a:cs typeface="Arial"/>
              </a:defRPr>
            </a:lvl1pPr>
          </a:lstStyle>
          <a:p>
            <a:pPr lvl="0"/>
            <a:r>
              <a:rPr lang="en-US" dirty="0"/>
              <a:t>Click to edit Master title slide</a:t>
            </a:r>
          </a:p>
        </p:txBody>
      </p:sp>
    </p:spTree>
    <p:extLst>
      <p:ext uri="{BB962C8B-B14F-4D97-AF65-F5344CB8AC3E}">
        <p14:creationId xmlns:p14="http://schemas.microsoft.com/office/powerpoint/2010/main" val="141982927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bg1"/>
        </a:solidFill>
        <a:effectLst/>
      </p:bgPr>
    </p:bg>
    <p:spTree>
      <p:nvGrpSpPr>
        <p:cNvPr id="1" name=""/>
        <p:cNvGrpSpPr/>
        <p:nvPr/>
      </p:nvGrpSpPr>
      <p:grpSpPr>
        <a:xfrm>
          <a:off x="0" y="0"/>
          <a:ext cx="0" cy="0"/>
          <a:chOff x="0" y="0"/>
          <a:chExt cx="0" cy="0"/>
        </a:xfrm>
      </p:grpSpPr>
      <p:sp>
        <p:nvSpPr>
          <p:cNvPr id="10" name="Rectangle 9"/>
          <p:cNvSpPr/>
          <p:nvPr userDrawn="1"/>
        </p:nvSpPr>
        <p:spPr>
          <a:xfrm>
            <a:off x="1" y="-9144"/>
            <a:ext cx="12192000" cy="6867144"/>
          </a:xfrm>
          <a:prstGeom prst="rect">
            <a:avLst/>
          </a:prstGeom>
          <a:solidFill>
            <a:srgbClr val="FFFFFF"/>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12" name="Rectangle 11"/>
          <p:cNvSpPr/>
          <p:nvPr userDrawn="1"/>
        </p:nvSpPr>
        <p:spPr>
          <a:xfrm>
            <a:off x="836275" y="892695"/>
            <a:ext cx="1861229" cy="1873737"/>
          </a:xfrm>
          <a:prstGeom prst="rect">
            <a:avLst/>
          </a:prstGeom>
          <a:solidFill>
            <a:schemeClr val="accent2"/>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6" name="Text Placeholder 3"/>
          <p:cNvSpPr>
            <a:spLocks noGrp="1"/>
          </p:cNvSpPr>
          <p:nvPr>
            <p:ph type="body" sz="quarter" idx="10" hasCustomPrompt="1"/>
          </p:nvPr>
        </p:nvSpPr>
        <p:spPr>
          <a:xfrm>
            <a:off x="3362537" y="4341160"/>
            <a:ext cx="6841637" cy="327958"/>
          </a:xfrm>
          <a:prstGeom prst="rect">
            <a:avLst/>
          </a:prstGeom>
          <a:ln>
            <a:noFill/>
          </a:ln>
        </p:spPr>
        <p:txBody>
          <a:bodyPr>
            <a:noAutofit/>
          </a:bodyPr>
          <a:lstStyle>
            <a:lvl1pPr marL="0" indent="0" algn="r">
              <a:lnSpc>
                <a:spcPct val="80000"/>
              </a:lnSpc>
              <a:buNone/>
              <a:defRPr sz="1600" i="0" cap="all" spc="300">
                <a:solidFill>
                  <a:schemeClr val="accent2"/>
                </a:solidFill>
                <a:latin typeface="Arial"/>
                <a:cs typeface="Arial"/>
              </a:defRPr>
            </a:lvl1pPr>
          </a:lstStyle>
          <a:p>
            <a:pPr lvl="0"/>
            <a:r>
              <a:rPr lang="en-US" dirty="0"/>
              <a:t>Insert Quote Author</a:t>
            </a:r>
          </a:p>
        </p:txBody>
      </p:sp>
      <p:sp>
        <p:nvSpPr>
          <p:cNvPr id="8" name="Freeform 16"/>
          <p:cNvSpPr>
            <a:spLocks noEditPoints="1"/>
          </p:cNvSpPr>
          <p:nvPr userDrawn="1"/>
        </p:nvSpPr>
        <p:spPr bwMode="auto">
          <a:xfrm>
            <a:off x="1217719" y="1380566"/>
            <a:ext cx="1116613" cy="849376"/>
          </a:xfrm>
          <a:custGeom>
            <a:avLst/>
            <a:gdLst>
              <a:gd name="T0" fmla="*/ 59 w 253"/>
              <a:gd name="T1" fmla="*/ 192 h 192"/>
              <a:gd name="T2" fmla="*/ 111 w 253"/>
              <a:gd name="T3" fmla="*/ 137 h 192"/>
              <a:gd name="T4" fmla="*/ 74 w 253"/>
              <a:gd name="T5" fmla="*/ 93 h 192"/>
              <a:gd name="T6" fmla="*/ 49 w 253"/>
              <a:gd name="T7" fmla="*/ 105 h 192"/>
              <a:gd name="T8" fmla="*/ 45 w 253"/>
              <a:gd name="T9" fmla="*/ 103 h 192"/>
              <a:gd name="T10" fmla="*/ 123 w 253"/>
              <a:gd name="T11" fmla="*/ 30 h 192"/>
              <a:gd name="T12" fmla="*/ 110 w 253"/>
              <a:gd name="T13" fmla="*/ 0 h 192"/>
              <a:gd name="T14" fmla="*/ 0 w 253"/>
              <a:gd name="T15" fmla="*/ 121 h 192"/>
              <a:gd name="T16" fmla="*/ 59 w 253"/>
              <a:gd name="T17" fmla="*/ 192 h 192"/>
              <a:gd name="T18" fmla="*/ 189 w 253"/>
              <a:gd name="T19" fmla="*/ 192 h 192"/>
              <a:gd name="T20" fmla="*/ 241 w 253"/>
              <a:gd name="T21" fmla="*/ 137 h 192"/>
              <a:gd name="T22" fmla="*/ 204 w 253"/>
              <a:gd name="T23" fmla="*/ 93 h 192"/>
              <a:gd name="T24" fmla="*/ 180 w 253"/>
              <a:gd name="T25" fmla="*/ 105 h 192"/>
              <a:gd name="T26" fmla="*/ 175 w 253"/>
              <a:gd name="T27" fmla="*/ 103 h 192"/>
              <a:gd name="T28" fmla="*/ 253 w 253"/>
              <a:gd name="T29" fmla="*/ 30 h 192"/>
              <a:gd name="T30" fmla="*/ 240 w 253"/>
              <a:gd name="T31" fmla="*/ 0 h 192"/>
              <a:gd name="T32" fmla="*/ 130 w 253"/>
              <a:gd name="T33" fmla="*/ 121 h 192"/>
              <a:gd name="T34" fmla="*/ 189 w 253"/>
              <a:gd name="T35" fmla="*/ 19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3" h="192">
                <a:moveTo>
                  <a:pt x="59" y="192"/>
                </a:moveTo>
                <a:cubicBezTo>
                  <a:pt x="90" y="192"/>
                  <a:pt x="111" y="166"/>
                  <a:pt x="111" y="137"/>
                </a:cubicBezTo>
                <a:cubicBezTo>
                  <a:pt x="111" y="110"/>
                  <a:pt x="96" y="93"/>
                  <a:pt x="74" y="93"/>
                </a:cubicBezTo>
                <a:cubicBezTo>
                  <a:pt x="62" y="93"/>
                  <a:pt x="54" y="98"/>
                  <a:pt x="49" y="105"/>
                </a:cubicBezTo>
                <a:cubicBezTo>
                  <a:pt x="45" y="103"/>
                  <a:pt x="45" y="103"/>
                  <a:pt x="45" y="103"/>
                </a:cubicBezTo>
                <a:cubicBezTo>
                  <a:pt x="51" y="71"/>
                  <a:pt x="77" y="49"/>
                  <a:pt x="123" y="30"/>
                </a:cubicBezTo>
                <a:cubicBezTo>
                  <a:pt x="110" y="0"/>
                  <a:pt x="110" y="0"/>
                  <a:pt x="110" y="0"/>
                </a:cubicBezTo>
                <a:cubicBezTo>
                  <a:pt x="40" y="19"/>
                  <a:pt x="0" y="64"/>
                  <a:pt x="0" y="121"/>
                </a:cubicBezTo>
                <a:cubicBezTo>
                  <a:pt x="0" y="165"/>
                  <a:pt x="23" y="192"/>
                  <a:pt x="59" y="192"/>
                </a:cubicBezTo>
                <a:moveTo>
                  <a:pt x="189" y="192"/>
                </a:moveTo>
                <a:cubicBezTo>
                  <a:pt x="221" y="192"/>
                  <a:pt x="241" y="166"/>
                  <a:pt x="241" y="137"/>
                </a:cubicBezTo>
                <a:cubicBezTo>
                  <a:pt x="241" y="110"/>
                  <a:pt x="226" y="93"/>
                  <a:pt x="204" y="93"/>
                </a:cubicBezTo>
                <a:cubicBezTo>
                  <a:pt x="192" y="93"/>
                  <a:pt x="184" y="98"/>
                  <a:pt x="180" y="105"/>
                </a:cubicBezTo>
                <a:cubicBezTo>
                  <a:pt x="175" y="103"/>
                  <a:pt x="175" y="103"/>
                  <a:pt x="175" y="103"/>
                </a:cubicBezTo>
                <a:cubicBezTo>
                  <a:pt x="181" y="71"/>
                  <a:pt x="207" y="49"/>
                  <a:pt x="253" y="30"/>
                </a:cubicBezTo>
                <a:cubicBezTo>
                  <a:pt x="240" y="0"/>
                  <a:pt x="240" y="0"/>
                  <a:pt x="240" y="0"/>
                </a:cubicBezTo>
                <a:cubicBezTo>
                  <a:pt x="170" y="19"/>
                  <a:pt x="130" y="64"/>
                  <a:pt x="130" y="121"/>
                </a:cubicBezTo>
                <a:cubicBezTo>
                  <a:pt x="130" y="165"/>
                  <a:pt x="154" y="192"/>
                  <a:pt x="189" y="192"/>
                </a:cubicBezTo>
              </a:path>
            </a:pathLst>
          </a:custGeom>
          <a:noFill/>
          <a:ln w="38100" cmpd="sng">
            <a:solidFill>
              <a:schemeClr val="bg1"/>
            </a:solidFill>
          </a:ln>
        </p:spPr>
        <p:txBody>
          <a:bodyPr vert="horz" wrap="square" lIns="91440" tIns="45720" rIns="91440" bIns="45720" numCol="1" anchor="t" anchorCtr="0" compatLnSpc="1">
            <a:prstTxWarp prst="textNoShape">
              <a:avLst/>
            </a:prstTxWarp>
          </a:bodyPr>
          <a:lstStyle/>
          <a:p>
            <a:pPr defTabSz="1433779"/>
            <a:endParaRPr lang="en-US" sz="2800">
              <a:solidFill>
                <a:srgbClr val="847870"/>
              </a:solidFill>
              <a:latin typeface="Arial"/>
            </a:endParaRPr>
          </a:p>
        </p:txBody>
      </p:sp>
      <p:sp>
        <p:nvSpPr>
          <p:cNvPr id="4" name="Title 3"/>
          <p:cNvSpPr>
            <a:spLocks noGrp="1"/>
          </p:cNvSpPr>
          <p:nvPr>
            <p:ph type="title" hasCustomPrompt="1"/>
          </p:nvPr>
        </p:nvSpPr>
        <p:spPr>
          <a:xfrm>
            <a:off x="3370008" y="2517985"/>
            <a:ext cx="6822215" cy="1703832"/>
          </a:xfrm>
          <a:prstGeom prst="rect">
            <a:avLst/>
          </a:prstGeom>
        </p:spPr>
        <p:txBody>
          <a:bodyPr anchor="b"/>
          <a:lstStyle>
            <a:lvl1pPr algn="l">
              <a:defRPr lang="en-US" sz="3800" b="0" kern="1200" cap="none" spc="200" dirty="0">
                <a:solidFill>
                  <a:schemeClr val="tx2"/>
                </a:solidFill>
                <a:latin typeface="Arial"/>
                <a:ea typeface="+mj-ea"/>
                <a:cs typeface="Arial"/>
              </a:defRPr>
            </a:lvl1pPr>
          </a:lstStyle>
          <a:p>
            <a:r>
              <a:rPr lang="en-US" dirty="0"/>
              <a:t>Click to edit </a:t>
            </a:r>
            <a:br>
              <a:rPr lang="en-US" dirty="0"/>
            </a:br>
            <a:r>
              <a:rPr lang="en-US" dirty="0"/>
              <a:t>Master title style</a:t>
            </a:r>
          </a:p>
        </p:txBody>
      </p:sp>
      <p:sp>
        <p:nvSpPr>
          <p:cNvPr id="16" name="Rectangle 15"/>
          <p:cNvSpPr/>
          <p:nvPr userDrawn="1"/>
        </p:nvSpPr>
        <p:spPr>
          <a:xfrm>
            <a:off x="847603" y="884855"/>
            <a:ext cx="10496792" cy="5079146"/>
          </a:xfrm>
          <a:prstGeom prst="rect">
            <a:avLst/>
          </a:prstGeom>
          <a:noFill/>
          <a:ln w="38100" cmpd="sng">
            <a:solidFill>
              <a:schemeClr val="accent2"/>
            </a:solidFill>
          </a:ln>
        </p:spPr>
        <p:txBody>
          <a:bodyPr vert="horz" wrap="square" lIns="91440" tIns="45720" rIns="91440" bIns="45720" numCol="1" rtlCol="0" anchor="t" anchorCtr="0" compatLnSpc="1">
            <a:prstTxWarp prst="textNoShape">
              <a:avLst/>
            </a:prstTxWarp>
          </a:bodyPr>
          <a:lstStyle/>
          <a:p>
            <a:pPr algn="ctr" defTabSz="1433779"/>
            <a:endParaRPr lang="en-US" sz="2800" b="1" dirty="0">
              <a:solidFill>
                <a:srgbClr val="847870"/>
              </a:solidFill>
              <a:latin typeface="Arial"/>
            </a:endParaRPr>
          </a:p>
        </p:txBody>
      </p:sp>
    </p:spTree>
    <p:extLst>
      <p:ext uri="{BB962C8B-B14F-4D97-AF65-F5344CB8AC3E}">
        <p14:creationId xmlns:p14="http://schemas.microsoft.com/office/powerpoint/2010/main" val="2644167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hankYou">
    <p:bg>
      <p:bgPr>
        <a:solidFill>
          <a:schemeClr val="bg1"/>
        </a:solidFill>
        <a:effectLst/>
      </p:bgPr>
    </p:bg>
    <p:spTree>
      <p:nvGrpSpPr>
        <p:cNvPr id="1" name=""/>
        <p:cNvGrpSpPr/>
        <p:nvPr/>
      </p:nvGrpSpPr>
      <p:grpSpPr>
        <a:xfrm>
          <a:off x="0" y="0"/>
          <a:ext cx="0" cy="0"/>
          <a:chOff x="0" y="0"/>
          <a:chExt cx="0" cy="0"/>
        </a:xfrm>
      </p:grpSpPr>
      <p:pic>
        <p:nvPicPr>
          <p:cNvPr id="8" name="Picture 7" descr="Asset 14.png"/>
          <p:cNvPicPr>
            <a:picLocks noChangeAspect="1"/>
          </p:cNvPicPr>
          <p:nvPr userDrawn="1"/>
        </p:nvPicPr>
        <p:blipFill rotWithShape="1">
          <a:blip r:embed="rId2" cstate="screen">
            <a:extLst>
              <a:ext uri="{28A0092B-C50C-407E-A947-70E740481C1C}">
                <a14:useLocalDpi xmlns:a14="http://schemas.microsoft.com/office/drawing/2010/main"/>
              </a:ext>
            </a:extLst>
          </a:blip>
          <a:srcRect l="9670" t="41308" r="22953" b="27750"/>
          <a:stretch/>
        </p:blipFill>
        <p:spPr>
          <a:xfrm>
            <a:off x="1" y="1"/>
            <a:ext cx="12192000" cy="6858000"/>
          </a:xfrm>
          <a:prstGeom prst="rect">
            <a:avLst/>
          </a:prstGeom>
        </p:spPr>
      </p:pic>
      <p:pic>
        <p:nvPicPr>
          <p:cNvPr id="17" name="Picture 16" descr="Asset 6.png"/>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22654" y="1066800"/>
            <a:ext cx="9946690" cy="4724400"/>
          </a:xfrm>
          <a:prstGeom prst="rect">
            <a:avLst/>
          </a:prstGeom>
        </p:spPr>
      </p:pic>
      <p:grpSp>
        <p:nvGrpSpPr>
          <p:cNvPr id="18" name="Group 1"/>
          <p:cNvGrpSpPr>
            <a:grpSpLocks/>
          </p:cNvGrpSpPr>
          <p:nvPr userDrawn="1"/>
        </p:nvGrpSpPr>
        <p:grpSpPr bwMode="auto">
          <a:xfrm>
            <a:off x="5674733" y="1893870"/>
            <a:ext cx="842536" cy="679997"/>
            <a:chOff x="1543050" y="708025"/>
            <a:chExt cx="7051675" cy="5692775"/>
          </a:xfrm>
          <a:solidFill>
            <a:schemeClr val="accent1"/>
          </a:solidFill>
        </p:grpSpPr>
        <p:sp>
          <p:nvSpPr>
            <p:cNvPr id="19" name="Freeform 1"/>
            <p:cNvSpPr>
              <a:spLocks noChangeArrowheads="1"/>
            </p:cNvSpPr>
            <p:nvPr/>
          </p:nvSpPr>
          <p:spPr bwMode="auto">
            <a:xfrm>
              <a:off x="2012950" y="1544638"/>
              <a:ext cx="6118225" cy="3743325"/>
            </a:xfrm>
            <a:custGeom>
              <a:avLst/>
              <a:gdLst>
                <a:gd name="T0" fmla="*/ 15976 w 16996"/>
                <a:gd name="T1" fmla="*/ 5985 h 10399"/>
                <a:gd name="T2" fmla="*/ 16987 w 16996"/>
                <a:gd name="T3" fmla="*/ 3613 h 10399"/>
                <a:gd name="T4" fmla="*/ 16955 w 16996"/>
                <a:gd name="T5" fmla="*/ 3393 h 10399"/>
                <a:gd name="T6" fmla="*/ 16784 w 16996"/>
                <a:gd name="T7" fmla="*/ 3311 h 10399"/>
                <a:gd name="T8" fmla="*/ 16596 w 16996"/>
                <a:gd name="T9" fmla="*/ 3384 h 10399"/>
                <a:gd name="T10" fmla="*/ 15609 w 16996"/>
                <a:gd name="T11" fmla="*/ 5057 h 10399"/>
                <a:gd name="T12" fmla="*/ 14614 w 16996"/>
                <a:gd name="T13" fmla="*/ 6401 h 10399"/>
                <a:gd name="T14" fmla="*/ 14149 w 16996"/>
                <a:gd name="T15" fmla="*/ 6801 h 10399"/>
                <a:gd name="T16" fmla="*/ 13896 w 16996"/>
                <a:gd name="T17" fmla="*/ 6841 h 10399"/>
                <a:gd name="T18" fmla="*/ 13570 w 16996"/>
                <a:gd name="T19" fmla="*/ 6703 h 10399"/>
                <a:gd name="T20" fmla="*/ 13333 w 16996"/>
                <a:gd name="T21" fmla="*/ 6385 h 10399"/>
                <a:gd name="T22" fmla="*/ 13236 w 16996"/>
                <a:gd name="T23" fmla="*/ 5798 h 10399"/>
                <a:gd name="T24" fmla="*/ 13284 w 16996"/>
                <a:gd name="T25" fmla="*/ 4078 h 10399"/>
                <a:gd name="T26" fmla="*/ 13317 w 16996"/>
                <a:gd name="T27" fmla="*/ 3278 h 10399"/>
                <a:gd name="T28" fmla="*/ 13130 w 16996"/>
                <a:gd name="T29" fmla="*/ 3164 h 10399"/>
                <a:gd name="T30" fmla="*/ 12901 w 16996"/>
                <a:gd name="T31" fmla="*/ 3303 h 10399"/>
                <a:gd name="T32" fmla="*/ 12396 w 16996"/>
                <a:gd name="T33" fmla="*/ 4600 h 10399"/>
                <a:gd name="T34" fmla="*/ 11711 w 16996"/>
                <a:gd name="T35" fmla="*/ 5691 h 10399"/>
                <a:gd name="T36" fmla="*/ 11099 w 16996"/>
                <a:gd name="T37" fmla="*/ 6156 h 10399"/>
                <a:gd name="T38" fmla="*/ 10479 w 16996"/>
                <a:gd name="T39" fmla="*/ 6099 h 10399"/>
                <a:gd name="T40" fmla="*/ 9932 w 16996"/>
                <a:gd name="T41" fmla="*/ 5659 h 10399"/>
                <a:gd name="T42" fmla="*/ 9533 w 16996"/>
                <a:gd name="T43" fmla="*/ 4861 h 10399"/>
                <a:gd name="T44" fmla="*/ 9019 w 16996"/>
                <a:gd name="T45" fmla="*/ 2634 h 10399"/>
                <a:gd name="T46" fmla="*/ 8693 w 16996"/>
                <a:gd name="T47" fmla="*/ 155 h 10399"/>
                <a:gd name="T48" fmla="*/ 8546 w 16996"/>
                <a:gd name="T49" fmla="*/ 0 h 10399"/>
                <a:gd name="T50" fmla="*/ 8335 w 16996"/>
                <a:gd name="T51" fmla="*/ 57 h 10399"/>
                <a:gd name="T52" fmla="*/ 8188 w 16996"/>
                <a:gd name="T53" fmla="*/ 783 h 10399"/>
                <a:gd name="T54" fmla="*/ 7772 w 16996"/>
                <a:gd name="T55" fmla="*/ 3809 h 10399"/>
                <a:gd name="T56" fmla="*/ 7356 w 16996"/>
                <a:gd name="T57" fmla="*/ 5163 h 10399"/>
                <a:gd name="T58" fmla="*/ 6973 w 16996"/>
                <a:gd name="T59" fmla="*/ 5781 h 10399"/>
                <a:gd name="T60" fmla="*/ 6288 w 16996"/>
                <a:gd name="T61" fmla="*/ 6181 h 10399"/>
                <a:gd name="T62" fmla="*/ 5668 w 16996"/>
                <a:gd name="T63" fmla="*/ 6058 h 10399"/>
                <a:gd name="T64" fmla="*/ 5089 w 16996"/>
                <a:gd name="T65" fmla="*/ 5456 h 10399"/>
                <a:gd name="T66" fmla="*/ 4233 w 16996"/>
                <a:gd name="T67" fmla="*/ 3711 h 10399"/>
                <a:gd name="T68" fmla="*/ 3988 w 16996"/>
                <a:gd name="T69" fmla="*/ 3238 h 10399"/>
                <a:gd name="T70" fmla="*/ 3736 w 16996"/>
                <a:gd name="T71" fmla="*/ 3229 h 10399"/>
                <a:gd name="T72" fmla="*/ 3629 w 16996"/>
                <a:gd name="T73" fmla="*/ 3482 h 10399"/>
                <a:gd name="T74" fmla="*/ 3792 w 16996"/>
                <a:gd name="T75" fmla="*/ 5651 h 10399"/>
                <a:gd name="T76" fmla="*/ 3702 w 16996"/>
                <a:gd name="T77" fmla="*/ 6344 h 10399"/>
                <a:gd name="T78" fmla="*/ 3491 w 16996"/>
                <a:gd name="T79" fmla="*/ 6694 h 10399"/>
                <a:gd name="T80" fmla="*/ 3173 w 16996"/>
                <a:gd name="T81" fmla="*/ 6866 h 10399"/>
                <a:gd name="T82" fmla="*/ 2863 w 16996"/>
                <a:gd name="T83" fmla="*/ 6834 h 10399"/>
                <a:gd name="T84" fmla="*/ 2381 w 16996"/>
                <a:gd name="T85" fmla="*/ 6434 h 10399"/>
                <a:gd name="T86" fmla="*/ 1387 w 16996"/>
                <a:gd name="T87" fmla="*/ 5097 h 10399"/>
                <a:gd name="T88" fmla="*/ 310 w 16996"/>
                <a:gd name="T89" fmla="*/ 3393 h 10399"/>
                <a:gd name="T90" fmla="*/ 90 w 16996"/>
                <a:gd name="T91" fmla="*/ 3393 h 10399"/>
                <a:gd name="T92" fmla="*/ 0 w 16996"/>
                <a:gd name="T93" fmla="*/ 3547 h 10399"/>
                <a:gd name="T94" fmla="*/ 195 w 16996"/>
                <a:gd name="T95" fmla="*/ 4069 h 10399"/>
                <a:gd name="T96" fmla="*/ 2136 w 16996"/>
                <a:gd name="T97" fmla="*/ 8791 h 10399"/>
                <a:gd name="T98" fmla="*/ 2846 w 16996"/>
                <a:gd name="T99" fmla="*/ 10398 h 10399"/>
                <a:gd name="T100" fmla="*/ 3279 w 16996"/>
                <a:gd name="T101" fmla="*/ 10226 h 10399"/>
                <a:gd name="T102" fmla="*/ 5097 w 16996"/>
                <a:gd name="T103" fmla="*/ 9672 h 10399"/>
                <a:gd name="T104" fmla="*/ 7340 w 16996"/>
                <a:gd name="T105" fmla="*/ 9403 h 10399"/>
                <a:gd name="T106" fmla="*/ 9272 w 16996"/>
                <a:gd name="T107" fmla="*/ 9386 h 10399"/>
                <a:gd name="T108" fmla="*/ 11556 w 16996"/>
                <a:gd name="T109" fmla="*/ 9590 h 10399"/>
                <a:gd name="T110" fmla="*/ 13488 w 16996"/>
                <a:gd name="T111" fmla="*/ 10080 h 10399"/>
                <a:gd name="T112" fmla="*/ 14149 w 16996"/>
                <a:gd name="T113" fmla="*/ 10373 h 10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996" h="10399">
                  <a:moveTo>
                    <a:pt x="14296" y="10275"/>
                  </a:moveTo>
                  <a:lnTo>
                    <a:pt x="14296" y="10275"/>
                  </a:lnTo>
                  <a:lnTo>
                    <a:pt x="14875" y="8758"/>
                  </a:lnTo>
                  <a:lnTo>
                    <a:pt x="15225" y="7853"/>
                  </a:lnTo>
                  <a:lnTo>
                    <a:pt x="15601" y="6915"/>
                  </a:lnTo>
                  <a:lnTo>
                    <a:pt x="15976" y="5985"/>
                  </a:lnTo>
                  <a:lnTo>
                    <a:pt x="16335" y="5114"/>
                  </a:lnTo>
                  <a:lnTo>
                    <a:pt x="16661" y="4347"/>
                  </a:lnTo>
                  <a:lnTo>
                    <a:pt x="16938" y="3727"/>
                  </a:lnTo>
                  <a:lnTo>
                    <a:pt x="16938" y="3727"/>
                  </a:lnTo>
                  <a:lnTo>
                    <a:pt x="16970" y="3662"/>
                  </a:lnTo>
                  <a:lnTo>
                    <a:pt x="16987" y="3613"/>
                  </a:lnTo>
                  <a:lnTo>
                    <a:pt x="16995" y="3564"/>
                  </a:lnTo>
                  <a:lnTo>
                    <a:pt x="16995" y="3498"/>
                  </a:lnTo>
                  <a:lnTo>
                    <a:pt x="16995" y="3498"/>
                  </a:lnTo>
                  <a:lnTo>
                    <a:pt x="16987" y="3466"/>
                  </a:lnTo>
                  <a:lnTo>
                    <a:pt x="16979" y="3425"/>
                  </a:lnTo>
                  <a:lnTo>
                    <a:pt x="16955" y="3393"/>
                  </a:lnTo>
                  <a:lnTo>
                    <a:pt x="16930" y="3368"/>
                  </a:lnTo>
                  <a:lnTo>
                    <a:pt x="16897" y="3344"/>
                  </a:lnTo>
                  <a:lnTo>
                    <a:pt x="16857" y="3327"/>
                  </a:lnTo>
                  <a:lnTo>
                    <a:pt x="16824" y="3311"/>
                  </a:lnTo>
                  <a:lnTo>
                    <a:pt x="16784" y="3311"/>
                  </a:lnTo>
                  <a:lnTo>
                    <a:pt x="16784" y="3311"/>
                  </a:lnTo>
                  <a:lnTo>
                    <a:pt x="16750" y="3311"/>
                  </a:lnTo>
                  <a:lnTo>
                    <a:pt x="16718" y="3311"/>
                  </a:lnTo>
                  <a:lnTo>
                    <a:pt x="16686" y="3319"/>
                  </a:lnTo>
                  <a:lnTo>
                    <a:pt x="16653" y="3335"/>
                  </a:lnTo>
                  <a:lnTo>
                    <a:pt x="16620" y="3360"/>
                  </a:lnTo>
                  <a:lnTo>
                    <a:pt x="16596" y="3384"/>
                  </a:lnTo>
                  <a:lnTo>
                    <a:pt x="16571" y="3417"/>
                  </a:lnTo>
                  <a:lnTo>
                    <a:pt x="16547" y="3449"/>
                  </a:lnTo>
                  <a:lnTo>
                    <a:pt x="16547" y="3449"/>
                  </a:lnTo>
                  <a:lnTo>
                    <a:pt x="16082" y="4265"/>
                  </a:lnTo>
                  <a:lnTo>
                    <a:pt x="15846" y="4665"/>
                  </a:lnTo>
                  <a:lnTo>
                    <a:pt x="15609" y="5057"/>
                  </a:lnTo>
                  <a:lnTo>
                    <a:pt x="15364" y="5440"/>
                  </a:lnTo>
                  <a:lnTo>
                    <a:pt x="15120" y="5789"/>
                  </a:lnTo>
                  <a:lnTo>
                    <a:pt x="14997" y="5952"/>
                  </a:lnTo>
                  <a:lnTo>
                    <a:pt x="14867" y="6116"/>
                  </a:lnTo>
                  <a:lnTo>
                    <a:pt x="14745" y="6263"/>
                  </a:lnTo>
                  <a:lnTo>
                    <a:pt x="14614" y="6401"/>
                  </a:lnTo>
                  <a:lnTo>
                    <a:pt x="14614" y="6401"/>
                  </a:lnTo>
                  <a:lnTo>
                    <a:pt x="14476" y="6548"/>
                  </a:lnTo>
                  <a:lnTo>
                    <a:pt x="14402" y="6621"/>
                  </a:lnTo>
                  <a:lnTo>
                    <a:pt x="14320" y="6687"/>
                  </a:lnTo>
                  <a:lnTo>
                    <a:pt x="14239" y="6752"/>
                  </a:lnTo>
                  <a:lnTo>
                    <a:pt x="14149" y="6801"/>
                  </a:lnTo>
                  <a:lnTo>
                    <a:pt x="14100" y="6817"/>
                  </a:lnTo>
                  <a:lnTo>
                    <a:pt x="14051" y="6834"/>
                  </a:lnTo>
                  <a:lnTo>
                    <a:pt x="14002" y="6841"/>
                  </a:lnTo>
                  <a:lnTo>
                    <a:pt x="13953" y="6850"/>
                  </a:lnTo>
                  <a:lnTo>
                    <a:pt x="13953" y="6850"/>
                  </a:lnTo>
                  <a:lnTo>
                    <a:pt x="13896" y="6841"/>
                  </a:lnTo>
                  <a:lnTo>
                    <a:pt x="13839" y="6834"/>
                  </a:lnTo>
                  <a:lnTo>
                    <a:pt x="13790" y="6817"/>
                  </a:lnTo>
                  <a:lnTo>
                    <a:pt x="13733" y="6801"/>
                  </a:lnTo>
                  <a:lnTo>
                    <a:pt x="13676" y="6777"/>
                  </a:lnTo>
                  <a:lnTo>
                    <a:pt x="13627" y="6743"/>
                  </a:lnTo>
                  <a:lnTo>
                    <a:pt x="13570" y="6703"/>
                  </a:lnTo>
                  <a:lnTo>
                    <a:pt x="13521" y="6662"/>
                  </a:lnTo>
                  <a:lnTo>
                    <a:pt x="13480" y="6621"/>
                  </a:lnTo>
                  <a:lnTo>
                    <a:pt x="13431" y="6572"/>
                  </a:lnTo>
                  <a:lnTo>
                    <a:pt x="13399" y="6515"/>
                  </a:lnTo>
                  <a:lnTo>
                    <a:pt x="13358" y="6450"/>
                  </a:lnTo>
                  <a:lnTo>
                    <a:pt x="13333" y="6385"/>
                  </a:lnTo>
                  <a:lnTo>
                    <a:pt x="13309" y="6312"/>
                  </a:lnTo>
                  <a:lnTo>
                    <a:pt x="13284" y="6238"/>
                  </a:lnTo>
                  <a:lnTo>
                    <a:pt x="13277" y="6156"/>
                  </a:lnTo>
                  <a:lnTo>
                    <a:pt x="13277" y="6156"/>
                  </a:lnTo>
                  <a:lnTo>
                    <a:pt x="13252" y="5977"/>
                  </a:lnTo>
                  <a:lnTo>
                    <a:pt x="13236" y="5798"/>
                  </a:lnTo>
                  <a:lnTo>
                    <a:pt x="13219" y="5618"/>
                  </a:lnTo>
                  <a:lnTo>
                    <a:pt x="13219" y="5440"/>
                  </a:lnTo>
                  <a:lnTo>
                    <a:pt x="13219" y="5089"/>
                  </a:lnTo>
                  <a:lnTo>
                    <a:pt x="13236" y="4739"/>
                  </a:lnTo>
                  <a:lnTo>
                    <a:pt x="13260" y="4404"/>
                  </a:lnTo>
                  <a:lnTo>
                    <a:pt x="13284" y="4078"/>
                  </a:lnTo>
                  <a:lnTo>
                    <a:pt x="13358" y="3458"/>
                  </a:lnTo>
                  <a:lnTo>
                    <a:pt x="13358" y="3458"/>
                  </a:lnTo>
                  <a:lnTo>
                    <a:pt x="13358" y="3417"/>
                  </a:lnTo>
                  <a:lnTo>
                    <a:pt x="13350" y="3376"/>
                  </a:lnTo>
                  <a:lnTo>
                    <a:pt x="13333" y="3327"/>
                  </a:lnTo>
                  <a:lnTo>
                    <a:pt x="13317" y="3278"/>
                  </a:lnTo>
                  <a:lnTo>
                    <a:pt x="13292" y="3238"/>
                  </a:lnTo>
                  <a:lnTo>
                    <a:pt x="13252" y="3197"/>
                  </a:lnTo>
                  <a:lnTo>
                    <a:pt x="13211" y="3172"/>
                  </a:lnTo>
                  <a:lnTo>
                    <a:pt x="13170" y="3156"/>
                  </a:lnTo>
                  <a:lnTo>
                    <a:pt x="13170" y="3156"/>
                  </a:lnTo>
                  <a:lnTo>
                    <a:pt x="13130" y="3164"/>
                  </a:lnTo>
                  <a:lnTo>
                    <a:pt x="13089" y="3172"/>
                  </a:lnTo>
                  <a:lnTo>
                    <a:pt x="13048" y="3189"/>
                  </a:lnTo>
                  <a:lnTo>
                    <a:pt x="13007" y="3205"/>
                  </a:lnTo>
                  <a:lnTo>
                    <a:pt x="12966" y="3238"/>
                  </a:lnTo>
                  <a:lnTo>
                    <a:pt x="12934" y="3270"/>
                  </a:lnTo>
                  <a:lnTo>
                    <a:pt x="12901" y="3303"/>
                  </a:lnTo>
                  <a:lnTo>
                    <a:pt x="12885" y="3352"/>
                  </a:lnTo>
                  <a:lnTo>
                    <a:pt x="12885" y="3352"/>
                  </a:lnTo>
                  <a:lnTo>
                    <a:pt x="12771" y="3678"/>
                  </a:lnTo>
                  <a:lnTo>
                    <a:pt x="12656" y="3996"/>
                  </a:lnTo>
                  <a:lnTo>
                    <a:pt x="12526" y="4298"/>
                  </a:lnTo>
                  <a:lnTo>
                    <a:pt x="12396" y="4600"/>
                  </a:lnTo>
                  <a:lnTo>
                    <a:pt x="12249" y="4886"/>
                  </a:lnTo>
                  <a:lnTo>
                    <a:pt x="12085" y="5163"/>
                  </a:lnTo>
                  <a:lnTo>
                    <a:pt x="11906" y="5432"/>
                  </a:lnTo>
                  <a:lnTo>
                    <a:pt x="11816" y="5562"/>
                  </a:lnTo>
                  <a:lnTo>
                    <a:pt x="11711" y="5691"/>
                  </a:lnTo>
                  <a:lnTo>
                    <a:pt x="11711" y="5691"/>
                  </a:lnTo>
                  <a:lnTo>
                    <a:pt x="11621" y="5806"/>
                  </a:lnTo>
                  <a:lnTo>
                    <a:pt x="11532" y="5904"/>
                  </a:lnTo>
                  <a:lnTo>
                    <a:pt x="11434" y="5994"/>
                  </a:lnTo>
                  <a:lnTo>
                    <a:pt x="11327" y="6058"/>
                  </a:lnTo>
                  <a:lnTo>
                    <a:pt x="11213" y="6116"/>
                  </a:lnTo>
                  <a:lnTo>
                    <a:pt x="11099" y="6156"/>
                  </a:lnTo>
                  <a:lnTo>
                    <a:pt x="10977" y="6181"/>
                  </a:lnTo>
                  <a:lnTo>
                    <a:pt x="10854" y="6181"/>
                  </a:lnTo>
                  <a:lnTo>
                    <a:pt x="10854" y="6181"/>
                  </a:lnTo>
                  <a:lnTo>
                    <a:pt x="10732" y="6173"/>
                  </a:lnTo>
                  <a:lnTo>
                    <a:pt x="10602" y="6148"/>
                  </a:lnTo>
                  <a:lnTo>
                    <a:pt x="10479" y="6099"/>
                  </a:lnTo>
                  <a:lnTo>
                    <a:pt x="10357" y="6043"/>
                  </a:lnTo>
                  <a:lnTo>
                    <a:pt x="10242" y="5969"/>
                  </a:lnTo>
                  <a:lnTo>
                    <a:pt x="10128" y="5879"/>
                  </a:lnTo>
                  <a:lnTo>
                    <a:pt x="10030" y="5773"/>
                  </a:lnTo>
                  <a:lnTo>
                    <a:pt x="9932" y="5659"/>
                  </a:lnTo>
                  <a:lnTo>
                    <a:pt x="9932" y="5659"/>
                  </a:lnTo>
                  <a:lnTo>
                    <a:pt x="9859" y="5554"/>
                  </a:lnTo>
                  <a:lnTo>
                    <a:pt x="9785" y="5432"/>
                  </a:lnTo>
                  <a:lnTo>
                    <a:pt x="9721" y="5302"/>
                  </a:lnTo>
                  <a:lnTo>
                    <a:pt x="9647" y="5163"/>
                  </a:lnTo>
                  <a:lnTo>
                    <a:pt x="9590" y="5016"/>
                  </a:lnTo>
                  <a:lnTo>
                    <a:pt x="9533" y="4861"/>
                  </a:lnTo>
                  <a:lnTo>
                    <a:pt x="9418" y="4526"/>
                  </a:lnTo>
                  <a:lnTo>
                    <a:pt x="9320" y="4176"/>
                  </a:lnTo>
                  <a:lnTo>
                    <a:pt x="9231" y="3800"/>
                  </a:lnTo>
                  <a:lnTo>
                    <a:pt x="9149" y="3417"/>
                  </a:lnTo>
                  <a:lnTo>
                    <a:pt x="9085" y="3026"/>
                  </a:lnTo>
                  <a:lnTo>
                    <a:pt x="9019" y="2634"/>
                  </a:lnTo>
                  <a:lnTo>
                    <a:pt x="8962" y="2235"/>
                  </a:lnTo>
                  <a:lnTo>
                    <a:pt x="8864" y="1476"/>
                  </a:lnTo>
                  <a:lnTo>
                    <a:pt x="8774" y="783"/>
                  </a:lnTo>
                  <a:lnTo>
                    <a:pt x="8701" y="196"/>
                  </a:lnTo>
                  <a:lnTo>
                    <a:pt x="8701" y="196"/>
                  </a:lnTo>
                  <a:lnTo>
                    <a:pt x="8693" y="155"/>
                  </a:lnTo>
                  <a:lnTo>
                    <a:pt x="8685" y="113"/>
                  </a:lnTo>
                  <a:lnTo>
                    <a:pt x="8669" y="81"/>
                  </a:lnTo>
                  <a:lnTo>
                    <a:pt x="8644" y="57"/>
                  </a:lnTo>
                  <a:lnTo>
                    <a:pt x="8620" y="32"/>
                  </a:lnTo>
                  <a:lnTo>
                    <a:pt x="8587" y="16"/>
                  </a:lnTo>
                  <a:lnTo>
                    <a:pt x="8546" y="0"/>
                  </a:lnTo>
                  <a:lnTo>
                    <a:pt x="8513" y="0"/>
                  </a:lnTo>
                  <a:lnTo>
                    <a:pt x="8513" y="0"/>
                  </a:lnTo>
                  <a:lnTo>
                    <a:pt x="8466" y="0"/>
                  </a:lnTo>
                  <a:lnTo>
                    <a:pt x="8417" y="16"/>
                  </a:lnTo>
                  <a:lnTo>
                    <a:pt x="8376" y="32"/>
                  </a:lnTo>
                  <a:lnTo>
                    <a:pt x="8335" y="57"/>
                  </a:lnTo>
                  <a:lnTo>
                    <a:pt x="8303" y="81"/>
                  </a:lnTo>
                  <a:lnTo>
                    <a:pt x="8278" y="113"/>
                  </a:lnTo>
                  <a:lnTo>
                    <a:pt x="8261" y="155"/>
                  </a:lnTo>
                  <a:lnTo>
                    <a:pt x="8254" y="196"/>
                  </a:lnTo>
                  <a:lnTo>
                    <a:pt x="8254" y="196"/>
                  </a:lnTo>
                  <a:lnTo>
                    <a:pt x="8188" y="783"/>
                  </a:lnTo>
                  <a:lnTo>
                    <a:pt x="8115" y="1476"/>
                  </a:lnTo>
                  <a:lnTo>
                    <a:pt x="8026" y="2243"/>
                  </a:lnTo>
                  <a:lnTo>
                    <a:pt x="7977" y="2634"/>
                  </a:lnTo>
                  <a:lnTo>
                    <a:pt x="7911" y="3033"/>
                  </a:lnTo>
                  <a:lnTo>
                    <a:pt x="7845" y="3425"/>
                  </a:lnTo>
                  <a:lnTo>
                    <a:pt x="7772" y="3809"/>
                  </a:lnTo>
                  <a:lnTo>
                    <a:pt x="7683" y="4184"/>
                  </a:lnTo>
                  <a:lnTo>
                    <a:pt x="7585" y="4534"/>
                  </a:lnTo>
                  <a:lnTo>
                    <a:pt x="7536" y="4705"/>
                  </a:lnTo>
                  <a:lnTo>
                    <a:pt x="7478" y="4861"/>
                  </a:lnTo>
                  <a:lnTo>
                    <a:pt x="7422" y="5016"/>
                  </a:lnTo>
                  <a:lnTo>
                    <a:pt x="7356" y="5163"/>
                  </a:lnTo>
                  <a:lnTo>
                    <a:pt x="7292" y="5302"/>
                  </a:lnTo>
                  <a:lnTo>
                    <a:pt x="7226" y="5432"/>
                  </a:lnTo>
                  <a:lnTo>
                    <a:pt x="7153" y="5554"/>
                  </a:lnTo>
                  <a:lnTo>
                    <a:pt x="7079" y="5667"/>
                  </a:lnTo>
                  <a:lnTo>
                    <a:pt x="7079" y="5667"/>
                  </a:lnTo>
                  <a:lnTo>
                    <a:pt x="6973" y="5781"/>
                  </a:lnTo>
                  <a:lnTo>
                    <a:pt x="6859" y="5879"/>
                  </a:lnTo>
                  <a:lnTo>
                    <a:pt x="6753" y="5969"/>
                  </a:lnTo>
                  <a:lnTo>
                    <a:pt x="6639" y="6043"/>
                  </a:lnTo>
                  <a:lnTo>
                    <a:pt x="6524" y="6107"/>
                  </a:lnTo>
                  <a:lnTo>
                    <a:pt x="6402" y="6148"/>
                  </a:lnTo>
                  <a:lnTo>
                    <a:pt x="6288" y="6181"/>
                  </a:lnTo>
                  <a:lnTo>
                    <a:pt x="6157" y="6189"/>
                  </a:lnTo>
                  <a:lnTo>
                    <a:pt x="6157" y="6189"/>
                  </a:lnTo>
                  <a:lnTo>
                    <a:pt x="6019" y="6181"/>
                  </a:lnTo>
                  <a:lnTo>
                    <a:pt x="5888" y="6156"/>
                  </a:lnTo>
                  <a:lnTo>
                    <a:pt x="5774" y="6116"/>
                  </a:lnTo>
                  <a:lnTo>
                    <a:pt x="5668" y="6058"/>
                  </a:lnTo>
                  <a:lnTo>
                    <a:pt x="5562" y="5985"/>
                  </a:lnTo>
                  <a:lnTo>
                    <a:pt x="5472" y="5904"/>
                  </a:lnTo>
                  <a:lnTo>
                    <a:pt x="5374" y="5814"/>
                  </a:lnTo>
                  <a:lnTo>
                    <a:pt x="5285" y="5716"/>
                  </a:lnTo>
                  <a:lnTo>
                    <a:pt x="5285" y="5716"/>
                  </a:lnTo>
                  <a:lnTo>
                    <a:pt x="5089" y="5456"/>
                  </a:lnTo>
                  <a:lnTo>
                    <a:pt x="4918" y="5187"/>
                  </a:lnTo>
                  <a:lnTo>
                    <a:pt x="4755" y="4910"/>
                  </a:lnTo>
                  <a:lnTo>
                    <a:pt x="4608" y="4624"/>
                  </a:lnTo>
                  <a:lnTo>
                    <a:pt x="4469" y="4330"/>
                  </a:lnTo>
                  <a:lnTo>
                    <a:pt x="4347" y="4029"/>
                  </a:lnTo>
                  <a:lnTo>
                    <a:pt x="4233" y="3711"/>
                  </a:lnTo>
                  <a:lnTo>
                    <a:pt x="4118" y="3384"/>
                  </a:lnTo>
                  <a:lnTo>
                    <a:pt x="4118" y="3384"/>
                  </a:lnTo>
                  <a:lnTo>
                    <a:pt x="4094" y="3335"/>
                  </a:lnTo>
                  <a:lnTo>
                    <a:pt x="4062" y="3295"/>
                  </a:lnTo>
                  <a:lnTo>
                    <a:pt x="4029" y="3262"/>
                  </a:lnTo>
                  <a:lnTo>
                    <a:pt x="3988" y="3238"/>
                  </a:lnTo>
                  <a:lnTo>
                    <a:pt x="3947" y="3213"/>
                  </a:lnTo>
                  <a:lnTo>
                    <a:pt x="3898" y="3205"/>
                  </a:lnTo>
                  <a:lnTo>
                    <a:pt x="3825" y="3197"/>
                  </a:lnTo>
                  <a:lnTo>
                    <a:pt x="3825" y="3197"/>
                  </a:lnTo>
                  <a:lnTo>
                    <a:pt x="3776" y="3205"/>
                  </a:lnTo>
                  <a:lnTo>
                    <a:pt x="3736" y="3229"/>
                  </a:lnTo>
                  <a:lnTo>
                    <a:pt x="3702" y="3262"/>
                  </a:lnTo>
                  <a:lnTo>
                    <a:pt x="3678" y="3303"/>
                  </a:lnTo>
                  <a:lnTo>
                    <a:pt x="3653" y="3352"/>
                  </a:lnTo>
                  <a:lnTo>
                    <a:pt x="3646" y="3401"/>
                  </a:lnTo>
                  <a:lnTo>
                    <a:pt x="3629" y="3482"/>
                  </a:lnTo>
                  <a:lnTo>
                    <a:pt x="3629" y="3482"/>
                  </a:lnTo>
                  <a:lnTo>
                    <a:pt x="3711" y="4102"/>
                  </a:lnTo>
                  <a:lnTo>
                    <a:pt x="3743" y="4428"/>
                  </a:lnTo>
                  <a:lnTo>
                    <a:pt x="3776" y="4771"/>
                  </a:lnTo>
                  <a:lnTo>
                    <a:pt x="3792" y="5121"/>
                  </a:lnTo>
                  <a:lnTo>
                    <a:pt x="3800" y="5473"/>
                  </a:lnTo>
                  <a:lnTo>
                    <a:pt x="3792" y="5651"/>
                  </a:lnTo>
                  <a:lnTo>
                    <a:pt x="3776" y="5830"/>
                  </a:lnTo>
                  <a:lnTo>
                    <a:pt x="3760" y="6009"/>
                  </a:lnTo>
                  <a:lnTo>
                    <a:pt x="3736" y="6197"/>
                  </a:lnTo>
                  <a:lnTo>
                    <a:pt x="3736" y="6197"/>
                  </a:lnTo>
                  <a:lnTo>
                    <a:pt x="3719" y="6271"/>
                  </a:lnTo>
                  <a:lnTo>
                    <a:pt x="3702" y="6344"/>
                  </a:lnTo>
                  <a:lnTo>
                    <a:pt x="3678" y="6417"/>
                  </a:lnTo>
                  <a:lnTo>
                    <a:pt x="3646" y="6483"/>
                  </a:lnTo>
                  <a:lnTo>
                    <a:pt x="3613" y="6548"/>
                  </a:lnTo>
                  <a:lnTo>
                    <a:pt x="3572" y="6597"/>
                  </a:lnTo>
                  <a:lnTo>
                    <a:pt x="3531" y="6654"/>
                  </a:lnTo>
                  <a:lnTo>
                    <a:pt x="3491" y="6694"/>
                  </a:lnTo>
                  <a:lnTo>
                    <a:pt x="3442" y="6736"/>
                  </a:lnTo>
                  <a:lnTo>
                    <a:pt x="3393" y="6777"/>
                  </a:lnTo>
                  <a:lnTo>
                    <a:pt x="3335" y="6801"/>
                  </a:lnTo>
                  <a:lnTo>
                    <a:pt x="3286" y="6826"/>
                  </a:lnTo>
                  <a:lnTo>
                    <a:pt x="3230" y="6850"/>
                  </a:lnTo>
                  <a:lnTo>
                    <a:pt x="3173" y="6866"/>
                  </a:lnTo>
                  <a:lnTo>
                    <a:pt x="3115" y="6875"/>
                  </a:lnTo>
                  <a:lnTo>
                    <a:pt x="3066" y="6875"/>
                  </a:lnTo>
                  <a:lnTo>
                    <a:pt x="3066" y="6875"/>
                  </a:lnTo>
                  <a:lnTo>
                    <a:pt x="3009" y="6875"/>
                  </a:lnTo>
                  <a:lnTo>
                    <a:pt x="2960" y="6866"/>
                  </a:lnTo>
                  <a:lnTo>
                    <a:pt x="2863" y="6834"/>
                  </a:lnTo>
                  <a:lnTo>
                    <a:pt x="2773" y="6792"/>
                  </a:lnTo>
                  <a:lnTo>
                    <a:pt x="2683" y="6736"/>
                  </a:lnTo>
                  <a:lnTo>
                    <a:pt x="2610" y="6670"/>
                  </a:lnTo>
                  <a:lnTo>
                    <a:pt x="2528" y="6597"/>
                  </a:lnTo>
                  <a:lnTo>
                    <a:pt x="2381" y="6434"/>
                  </a:lnTo>
                  <a:lnTo>
                    <a:pt x="2381" y="6434"/>
                  </a:lnTo>
                  <a:lnTo>
                    <a:pt x="2251" y="6295"/>
                  </a:lnTo>
                  <a:lnTo>
                    <a:pt x="2129" y="6148"/>
                  </a:lnTo>
                  <a:lnTo>
                    <a:pt x="1998" y="5994"/>
                  </a:lnTo>
                  <a:lnTo>
                    <a:pt x="1876" y="5822"/>
                  </a:lnTo>
                  <a:lnTo>
                    <a:pt x="1631" y="5473"/>
                  </a:lnTo>
                  <a:lnTo>
                    <a:pt x="1387" y="5097"/>
                  </a:lnTo>
                  <a:lnTo>
                    <a:pt x="1150" y="4714"/>
                  </a:lnTo>
                  <a:lnTo>
                    <a:pt x="913" y="4306"/>
                  </a:lnTo>
                  <a:lnTo>
                    <a:pt x="440" y="3498"/>
                  </a:lnTo>
                  <a:lnTo>
                    <a:pt x="440" y="3498"/>
                  </a:lnTo>
                  <a:lnTo>
                    <a:pt x="375" y="3433"/>
                  </a:lnTo>
                  <a:lnTo>
                    <a:pt x="310" y="3393"/>
                  </a:lnTo>
                  <a:lnTo>
                    <a:pt x="261" y="3368"/>
                  </a:lnTo>
                  <a:lnTo>
                    <a:pt x="195" y="3360"/>
                  </a:lnTo>
                  <a:lnTo>
                    <a:pt x="195" y="3360"/>
                  </a:lnTo>
                  <a:lnTo>
                    <a:pt x="163" y="3360"/>
                  </a:lnTo>
                  <a:lnTo>
                    <a:pt x="122" y="3376"/>
                  </a:lnTo>
                  <a:lnTo>
                    <a:pt x="90" y="3393"/>
                  </a:lnTo>
                  <a:lnTo>
                    <a:pt x="65" y="3417"/>
                  </a:lnTo>
                  <a:lnTo>
                    <a:pt x="41" y="3442"/>
                  </a:lnTo>
                  <a:lnTo>
                    <a:pt x="24" y="3474"/>
                  </a:lnTo>
                  <a:lnTo>
                    <a:pt x="9" y="3506"/>
                  </a:lnTo>
                  <a:lnTo>
                    <a:pt x="0" y="3547"/>
                  </a:lnTo>
                  <a:lnTo>
                    <a:pt x="0" y="3547"/>
                  </a:lnTo>
                  <a:lnTo>
                    <a:pt x="0" y="3613"/>
                  </a:lnTo>
                  <a:lnTo>
                    <a:pt x="9" y="3670"/>
                  </a:lnTo>
                  <a:lnTo>
                    <a:pt x="24" y="3727"/>
                  </a:lnTo>
                  <a:lnTo>
                    <a:pt x="57" y="3784"/>
                  </a:lnTo>
                  <a:lnTo>
                    <a:pt x="57" y="3784"/>
                  </a:lnTo>
                  <a:lnTo>
                    <a:pt x="195" y="4069"/>
                  </a:lnTo>
                  <a:lnTo>
                    <a:pt x="342" y="4404"/>
                  </a:lnTo>
                  <a:lnTo>
                    <a:pt x="677" y="5163"/>
                  </a:lnTo>
                  <a:lnTo>
                    <a:pt x="1035" y="6034"/>
                  </a:lnTo>
                  <a:lnTo>
                    <a:pt x="1411" y="6956"/>
                  </a:lnTo>
                  <a:lnTo>
                    <a:pt x="1778" y="7894"/>
                  </a:lnTo>
                  <a:lnTo>
                    <a:pt x="2136" y="8791"/>
                  </a:lnTo>
                  <a:lnTo>
                    <a:pt x="2716" y="10308"/>
                  </a:lnTo>
                  <a:lnTo>
                    <a:pt x="2716" y="10308"/>
                  </a:lnTo>
                  <a:lnTo>
                    <a:pt x="2740" y="10341"/>
                  </a:lnTo>
                  <a:lnTo>
                    <a:pt x="2773" y="10365"/>
                  </a:lnTo>
                  <a:lnTo>
                    <a:pt x="2806" y="10390"/>
                  </a:lnTo>
                  <a:lnTo>
                    <a:pt x="2846" y="10398"/>
                  </a:lnTo>
                  <a:lnTo>
                    <a:pt x="2887" y="10398"/>
                  </a:lnTo>
                  <a:lnTo>
                    <a:pt x="2936" y="10390"/>
                  </a:lnTo>
                  <a:lnTo>
                    <a:pt x="2985" y="10373"/>
                  </a:lnTo>
                  <a:lnTo>
                    <a:pt x="3042" y="10349"/>
                  </a:lnTo>
                  <a:lnTo>
                    <a:pt x="3042" y="10349"/>
                  </a:lnTo>
                  <a:lnTo>
                    <a:pt x="3279" y="10226"/>
                  </a:lnTo>
                  <a:lnTo>
                    <a:pt x="3540" y="10112"/>
                  </a:lnTo>
                  <a:lnTo>
                    <a:pt x="3817" y="10006"/>
                  </a:lnTo>
                  <a:lnTo>
                    <a:pt x="4111" y="9908"/>
                  </a:lnTo>
                  <a:lnTo>
                    <a:pt x="4429" y="9827"/>
                  </a:lnTo>
                  <a:lnTo>
                    <a:pt x="4755" y="9746"/>
                  </a:lnTo>
                  <a:lnTo>
                    <a:pt x="5097" y="9672"/>
                  </a:lnTo>
                  <a:lnTo>
                    <a:pt x="5456" y="9607"/>
                  </a:lnTo>
                  <a:lnTo>
                    <a:pt x="5823" y="9550"/>
                  </a:lnTo>
                  <a:lnTo>
                    <a:pt x="6190" y="9501"/>
                  </a:lnTo>
                  <a:lnTo>
                    <a:pt x="6565" y="9460"/>
                  </a:lnTo>
                  <a:lnTo>
                    <a:pt x="6949" y="9428"/>
                  </a:lnTo>
                  <a:lnTo>
                    <a:pt x="7340" y="9403"/>
                  </a:lnTo>
                  <a:lnTo>
                    <a:pt x="7723" y="9386"/>
                  </a:lnTo>
                  <a:lnTo>
                    <a:pt x="8107" y="9370"/>
                  </a:lnTo>
                  <a:lnTo>
                    <a:pt x="8490" y="9370"/>
                  </a:lnTo>
                  <a:lnTo>
                    <a:pt x="8490" y="9370"/>
                  </a:lnTo>
                  <a:lnTo>
                    <a:pt x="8880" y="9370"/>
                  </a:lnTo>
                  <a:lnTo>
                    <a:pt x="9272" y="9386"/>
                  </a:lnTo>
                  <a:lnTo>
                    <a:pt x="9663" y="9403"/>
                  </a:lnTo>
                  <a:lnTo>
                    <a:pt x="10055" y="9428"/>
                  </a:lnTo>
                  <a:lnTo>
                    <a:pt x="10438" y="9452"/>
                  </a:lnTo>
                  <a:lnTo>
                    <a:pt x="10822" y="9492"/>
                  </a:lnTo>
                  <a:lnTo>
                    <a:pt x="11197" y="9541"/>
                  </a:lnTo>
                  <a:lnTo>
                    <a:pt x="11556" y="9590"/>
                  </a:lnTo>
                  <a:lnTo>
                    <a:pt x="11914" y="9656"/>
                  </a:lnTo>
                  <a:lnTo>
                    <a:pt x="12257" y="9721"/>
                  </a:lnTo>
                  <a:lnTo>
                    <a:pt x="12592" y="9802"/>
                  </a:lnTo>
                  <a:lnTo>
                    <a:pt x="12910" y="9884"/>
                  </a:lnTo>
                  <a:lnTo>
                    <a:pt x="13203" y="9974"/>
                  </a:lnTo>
                  <a:lnTo>
                    <a:pt x="13488" y="10080"/>
                  </a:lnTo>
                  <a:lnTo>
                    <a:pt x="13749" y="10194"/>
                  </a:lnTo>
                  <a:lnTo>
                    <a:pt x="13994" y="10308"/>
                  </a:lnTo>
                  <a:lnTo>
                    <a:pt x="13994" y="10308"/>
                  </a:lnTo>
                  <a:lnTo>
                    <a:pt x="14051" y="10341"/>
                  </a:lnTo>
                  <a:lnTo>
                    <a:pt x="14100" y="10365"/>
                  </a:lnTo>
                  <a:lnTo>
                    <a:pt x="14149" y="10373"/>
                  </a:lnTo>
                  <a:lnTo>
                    <a:pt x="14190" y="10365"/>
                  </a:lnTo>
                  <a:lnTo>
                    <a:pt x="14222" y="10349"/>
                  </a:lnTo>
                  <a:lnTo>
                    <a:pt x="14255" y="10332"/>
                  </a:lnTo>
                  <a:lnTo>
                    <a:pt x="14280" y="10308"/>
                  </a:lnTo>
                  <a:lnTo>
                    <a:pt x="14296" y="10275"/>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1433779">
                <a:defRPr/>
              </a:pPr>
              <a:endParaRPr lang="en-US" sz="2800">
                <a:solidFill>
                  <a:srgbClr val="847870"/>
                </a:solidFill>
                <a:latin typeface="Arial"/>
                <a:cs typeface="Times New Roman" charset="0"/>
              </a:endParaRPr>
            </a:p>
          </p:txBody>
        </p:sp>
        <p:sp>
          <p:nvSpPr>
            <p:cNvPr id="20" name="Freeform 2"/>
            <p:cNvSpPr>
              <a:spLocks noChangeArrowheads="1"/>
            </p:cNvSpPr>
            <p:nvPr/>
          </p:nvSpPr>
          <p:spPr bwMode="auto">
            <a:xfrm>
              <a:off x="3108325" y="5287963"/>
              <a:ext cx="3951288" cy="1112837"/>
            </a:xfrm>
            <a:custGeom>
              <a:avLst/>
              <a:gdLst>
                <a:gd name="T0" fmla="*/ 5065 w 10978"/>
                <a:gd name="T1" fmla="*/ 2389 h 3092"/>
                <a:gd name="T2" fmla="*/ 3866 w 10978"/>
                <a:gd name="T3" fmla="*/ 2332 h 3092"/>
                <a:gd name="T4" fmla="*/ 2740 w 10978"/>
                <a:gd name="T5" fmla="*/ 2210 h 3092"/>
                <a:gd name="T6" fmla="*/ 1803 w 10978"/>
                <a:gd name="T7" fmla="*/ 2031 h 3092"/>
                <a:gd name="T8" fmla="*/ 1240 w 10978"/>
                <a:gd name="T9" fmla="*/ 1851 h 3092"/>
                <a:gd name="T10" fmla="*/ 1020 w 10978"/>
                <a:gd name="T11" fmla="*/ 1729 h 3092"/>
                <a:gd name="T12" fmla="*/ 922 w 10978"/>
                <a:gd name="T13" fmla="*/ 1607 h 3092"/>
                <a:gd name="T14" fmla="*/ 922 w 10978"/>
                <a:gd name="T15" fmla="*/ 1517 h 3092"/>
                <a:gd name="T16" fmla="*/ 1020 w 10978"/>
                <a:gd name="T17" fmla="*/ 1395 h 3092"/>
                <a:gd name="T18" fmla="*/ 1232 w 10978"/>
                <a:gd name="T19" fmla="*/ 1280 h 3092"/>
                <a:gd name="T20" fmla="*/ 1794 w 10978"/>
                <a:gd name="T21" fmla="*/ 1101 h 3092"/>
                <a:gd name="T22" fmla="*/ 2740 w 10978"/>
                <a:gd name="T23" fmla="*/ 922 h 3092"/>
                <a:gd name="T24" fmla="*/ 3866 w 10978"/>
                <a:gd name="T25" fmla="*/ 799 h 3092"/>
                <a:gd name="T26" fmla="*/ 5065 w 10978"/>
                <a:gd name="T27" fmla="*/ 726 h 3092"/>
                <a:gd name="T28" fmla="*/ 5863 w 10978"/>
                <a:gd name="T29" fmla="*/ 726 h 3092"/>
                <a:gd name="T30" fmla="*/ 7078 w 10978"/>
                <a:gd name="T31" fmla="*/ 783 h 3092"/>
                <a:gd name="T32" fmla="*/ 8212 w 10978"/>
                <a:gd name="T33" fmla="*/ 905 h 3092"/>
                <a:gd name="T34" fmla="*/ 9158 w 10978"/>
                <a:gd name="T35" fmla="*/ 1076 h 3092"/>
                <a:gd name="T36" fmla="*/ 9810 w 10978"/>
                <a:gd name="T37" fmla="*/ 1280 h 3092"/>
                <a:gd name="T38" fmla="*/ 9990 w 10978"/>
                <a:gd name="T39" fmla="*/ 1387 h 3092"/>
                <a:gd name="T40" fmla="*/ 10055 w 10978"/>
                <a:gd name="T41" fmla="*/ 1500 h 3092"/>
                <a:gd name="T42" fmla="*/ 10022 w 10978"/>
                <a:gd name="T43" fmla="*/ 1598 h 3092"/>
                <a:gd name="T44" fmla="*/ 9883 w 10978"/>
                <a:gd name="T45" fmla="*/ 1729 h 3092"/>
                <a:gd name="T46" fmla="*/ 9639 w 10978"/>
                <a:gd name="T47" fmla="*/ 1851 h 3092"/>
                <a:gd name="T48" fmla="*/ 8872 w 10978"/>
                <a:gd name="T49" fmla="*/ 2080 h 3092"/>
                <a:gd name="T50" fmla="*/ 7853 w 10978"/>
                <a:gd name="T51" fmla="*/ 2251 h 3092"/>
                <a:gd name="T52" fmla="*/ 6679 w 10978"/>
                <a:gd name="T53" fmla="*/ 2357 h 3092"/>
                <a:gd name="T54" fmla="*/ 5463 w 10978"/>
                <a:gd name="T55" fmla="*/ 2398 h 3092"/>
                <a:gd name="T56" fmla="*/ 5057 w 10978"/>
                <a:gd name="T57" fmla="*/ 0 h 3092"/>
                <a:gd name="T58" fmla="*/ 3719 w 10978"/>
                <a:gd name="T59" fmla="*/ 73 h 3092"/>
                <a:gd name="T60" fmla="*/ 2365 w 10978"/>
                <a:gd name="T61" fmla="*/ 252 h 3092"/>
                <a:gd name="T62" fmla="*/ 1541 w 10978"/>
                <a:gd name="T63" fmla="*/ 432 h 3092"/>
                <a:gd name="T64" fmla="*/ 995 w 10978"/>
                <a:gd name="T65" fmla="*/ 611 h 3092"/>
                <a:gd name="T66" fmla="*/ 555 w 10978"/>
                <a:gd name="T67" fmla="*/ 815 h 3092"/>
                <a:gd name="T68" fmla="*/ 220 w 10978"/>
                <a:gd name="T69" fmla="*/ 1060 h 3092"/>
                <a:gd name="T70" fmla="*/ 33 w 10978"/>
                <a:gd name="T71" fmla="*/ 1338 h 3092"/>
                <a:gd name="T72" fmla="*/ 0 w 10978"/>
                <a:gd name="T73" fmla="*/ 1549 h 3092"/>
                <a:gd name="T74" fmla="*/ 9 w 10978"/>
                <a:gd name="T75" fmla="*/ 1656 h 3092"/>
                <a:gd name="T76" fmla="*/ 147 w 10978"/>
                <a:gd name="T77" fmla="*/ 1957 h 3092"/>
                <a:gd name="T78" fmla="*/ 432 w 10978"/>
                <a:gd name="T79" fmla="*/ 2218 h 3092"/>
                <a:gd name="T80" fmla="*/ 840 w 10978"/>
                <a:gd name="T81" fmla="*/ 2438 h 3092"/>
                <a:gd name="T82" fmla="*/ 1354 w 10978"/>
                <a:gd name="T83" fmla="*/ 2626 h 3092"/>
                <a:gd name="T84" fmla="*/ 1949 w 10978"/>
                <a:gd name="T85" fmla="*/ 2773 h 3092"/>
                <a:gd name="T86" fmla="*/ 3271 w 10978"/>
                <a:gd name="T87" fmla="*/ 2976 h 3092"/>
                <a:gd name="T88" fmla="*/ 4632 w 10978"/>
                <a:gd name="T89" fmla="*/ 3074 h 3092"/>
                <a:gd name="T90" fmla="*/ 5471 w 10978"/>
                <a:gd name="T91" fmla="*/ 3091 h 3092"/>
                <a:gd name="T92" fmla="*/ 6768 w 10978"/>
                <a:gd name="T93" fmla="*/ 3042 h 3092"/>
                <a:gd name="T94" fmla="*/ 8147 w 10978"/>
                <a:gd name="T95" fmla="*/ 2912 h 3092"/>
                <a:gd name="T96" fmla="*/ 9231 w 10978"/>
                <a:gd name="T97" fmla="*/ 2707 h 3092"/>
                <a:gd name="T98" fmla="*/ 9802 w 10978"/>
                <a:gd name="T99" fmla="*/ 2545 h 3092"/>
                <a:gd name="T100" fmla="*/ 10284 w 10978"/>
                <a:gd name="T101" fmla="*/ 2340 h 3092"/>
                <a:gd name="T102" fmla="*/ 10651 w 10978"/>
                <a:gd name="T103" fmla="*/ 2104 h 3092"/>
                <a:gd name="T104" fmla="*/ 10895 w 10978"/>
                <a:gd name="T105" fmla="*/ 1827 h 3092"/>
                <a:gd name="T106" fmla="*/ 10977 w 10978"/>
                <a:gd name="T107" fmla="*/ 1558 h 3092"/>
                <a:gd name="T108" fmla="*/ 10977 w 10978"/>
                <a:gd name="T109" fmla="*/ 1451 h 3092"/>
                <a:gd name="T110" fmla="*/ 10886 w 10978"/>
                <a:gd name="T111" fmla="*/ 1199 h 3092"/>
                <a:gd name="T112" fmla="*/ 10651 w 10978"/>
                <a:gd name="T113" fmla="*/ 937 h 3092"/>
                <a:gd name="T114" fmla="*/ 10275 w 10978"/>
                <a:gd name="T115" fmla="*/ 709 h 3092"/>
                <a:gd name="T116" fmla="*/ 9794 w 10978"/>
                <a:gd name="T117" fmla="*/ 521 h 3092"/>
                <a:gd name="T118" fmla="*/ 9223 w 10978"/>
                <a:gd name="T119" fmla="*/ 359 h 3092"/>
                <a:gd name="T120" fmla="*/ 8138 w 10978"/>
                <a:gd name="T121" fmla="*/ 163 h 3092"/>
                <a:gd name="T122" fmla="*/ 6760 w 10978"/>
                <a:gd name="T123" fmla="*/ 32 h 3092"/>
                <a:gd name="T124" fmla="*/ 5463 w 10978"/>
                <a:gd name="T125" fmla="*/ 0 h 30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978" h="3092">
                  <a:moveTo>
                    <a:pt x="5463" y="2398"/>
                  </a:moveTo>
                  <a:lnTo>
                    <a:pt x="5463" y="2398"/>
                  </a:lnTo>
                  <a:lnTo>
                    <a:pt x="5065" y="2389"/>
                  </a:lnTo>
                  <a:lnTo>
                    <a:pt x="4665" y="2381"/>
                  </a:lnTo>
                  <a:lnTo>
                    <a:pt x="4265" y="2357"/>
                  </a:lnTo>
                  <a:lnTo>
                    <a:pt x="3866" y="2332"/>
                  </a:lnTo>
                  <a:lnTo>
                    <a:pt x="3482" y="2300"/>
                  </a:lnTo>
                  <a:lnTo>
                    <a:pt x="3107" y="2259"/>
                  </a:lnTo>
                  <a:lnTo>
                    <a:pt x="2740" y="2210"/>
                  </a:lnTo>
                  <a:lnTo>
                    <a:pt x="2405" y="2153"/>
                  </a:lnTo>
                  <a:lnTo>
                    <a:pt x="2087" y="2096"/>
                  </a:lnTo>
                  <a:lnTo>
                    <a:pt x="1803" y="2031"/>
                  </a:lnTo>
                  <a:lnTo>
                    <a:pt x="1550" y="1965"/>
                  </a:lnTo>
                  <a:lnTo>
                    <a:pt x="1330" y="1892"/>
                  </a:lnTo>
                  <a:lnTo>
                    <a:pt x="1240" y="1851"/>
                  </a:lnTo>
                  <a:lnTo>
                    <a:pt x="1150" y="1811"/>
                  </a:lnTo>
                  <a:lnTo>
                    <a:pt x="1085" y="1769"/>
                  </a:lnTo>
                  <a:lnTo>
                    <a:pt x="1020" y="1729"/>
                  </a:lnTo>
                  <a:lnTo>
                    <a:pt x="978" y="1688"/>
                  </a:lnTo>
                  <a:lnTo>
                    <a:pt x="946" y="1647"/>
                  </a:lnTo>
                  <a:lnTo>
                    <a:pt x="922" y="1607"/>
                  </a:lnTo>
                  <a:lnTo>
                    <a:pt x="914" y="1558"/>
                  </a:lnTo>
                  <a:lnTo>
                    <a:pt x="914" y="1558"/>
                  </a:lnTo>
                  <a:lnTo>
                    <a:pt x="922" y="1517"/>
                  </a:lnTo>
                  <a:lnTo>
                    <a:pt x="946" y="1476"/>
                  </a:lnTo>
                  <a:lnTo>
                    <a:pt x="978" y="1436"/>
                  </a:lnTo>
                  <a:lnTo>
                    <a:pt x="1020" y="1395"/>
                  </a:lnTo>
                  <a:lnTo>
                    <a:pt x="1085" y="1353"/>
                  </a:lnTo>
                  <a:lnTo>
                    <a:pt x="1150" y="1321"/>
                  </a:lnTo>
                  <a:lnTo>
                    <a:pt x="1232" y="1280"/>
                  </a:lnTo>
                  <a:lnTo>
                    <a:pt x="1330" y="1240"/>
                  </a:lnTo>
                  <a:lnTo>
                    <a:pt x="1541" y="1167"/>
                  </a:lnTo>
                  <a:lnTo>
                    <a:pt x="1794" y="1101"/>
                  </a:lnTo>
                  <a:lnTo>
                    <a:pt x="2087" y="1035"/>
                  </a:lnTo>
                  <a:lnTo>
                    <a:pt x="2398" y="979"/>
                  </a:lnTo>
                  <a:lnTo>
                    <a:pt x="2740" y="922"/>
                  </a:lnTo>
                  <a:lnTo>
                    <a:pt x="3099" y="873"/>
                  </a:lnTo>
                  <a:lnTo>
                    <a:pt x="3474" y="832"/>
                  </a:lnTo>
                  <a:lnTo>
                    <a:pt x="3866" y="799"/>
                  </a:lnTo>
                  <a:lnTo>
                    <a:pt x="4265" y="766"/>
                  </a:lnTo>
                  <a:lnTo>
                    <a:pt x="4665" y="742"/>
                  </a:lnTo>
                  <a:lnTo>
                    <a:pt x="5065" y="726"/>
                  </a:lnTo>
                  <a:lnTo>
                    <a:pt x="5463" y="726"/>
                  </a:lnTo>
                  <a:lnTo>
                    <a:pt x="5463" y="726"/>
                  </a:lnTo>
                  <a:lnTo>
                    <a:pt x="5863" y="726"/>
                  </a:lnTo>
                  <a:lnTo>
                    <a:pt x="6271" y="742"/>
                  </a:lnTo>
                  <a:lnTo>
                    <a:pt x="6679" y="758"/>
                  </a:lnTo>
                  <a:lnTo>
                    <a:pt x="7078" y="783"/>
                  </a:lnTo>
                  <a:lnTo>
                    <a:pt x="7470" y="824"/>
                  </a:lnTo>
                  <a:lnTo>
                    <a:pt x="7853" y="856"/>
                  </a:lnTo>
                  <a:lnTo>
                    <a:pt x="8212" y="905"/>
                  </a:lnTo>
                  <a:lnTo>
                    <a:pt x="8554" y="954"/>
                  </a:lnTo>
                  <a:lnTo>
                    <a:pt x="8872" y="1011"/>
                  </a:lnTo>
                  <a:lnTo>
                    <a:pt x="9158" y="1076"/>
                  </a:lnTo>
                  <a:lnTo>
                    <a:pt x="9419" y="1142"/>
                  </a:lnTo>
                  <a:lnTo>
                    <a:pt x="9631" y="1207"/>
                  </a:lnTo>
                  <a:lnTo>
                    <a:pt x="9810" y="1280"/>
                  </a:lnTo>
                  <a:lnTo>
                    <a:pt x="9883" y="1313"/>
                  </a:lnTo>
                  <a:lnTo>
                    <a:pt x="9941" y="1353"/>
                  </a:lnTo>
                  <a:lnTo>
                    <a:pt x="9990" y="1387"/>
                  </a:lnTo>
                  <a:lnTo>
                    <a:pt x="10022" y="1427"/>
                  </a:lnTo>
                  <a:lnTo>
                    <a:pt x="10047" y="1468"/>
                  </a:lnTo>
                  <a:lnTo>
                    <a:pt x="10055" y="1500"/>
                  </a:lnTo>
                  <a:lnTo>
                    <a:pt x="10055" y="1500"/>
                  </a:lnTo>
                  <a:lnTo>
                    <a:pt x="10047" y="1549"/>
                  </a:lnTo>
                  <a:lnTo>
                    <a:pt x="10022" y="1598"/>
                  </a:lnTo>
                  <a:lnTo>
                    <a:pt x="9990" y="1639"/>
                  </a:lnTo>
                  <a:lnTo>
                    <a:pt x="9941" y="1688"/>
                  </a:lnTo>
                  <a:lnTo>
                    <a:pt x="9883" y="1729"/>
                  </a:lnTo>
                  <a:lnTo>
                    <a:pt x="9810" y="1769"/>
                  </a:lnTo>
                  <a:lnTo>
                    <a:pt x="9729" y="1811"/>
                  </a:lnTo>
                  <a:lnTo>
                    <a:pt x="9639" y="1851"/>
                  </a:lnTo>
                  <a:lnTo>
                    <a:pt x="9419" y="1933"/>
                  </a:lnTo>
                  <a:lnTo>
                    <a:pt x="9166" y="2006"/>
                  </a:lnTo>
                  <a:lnTo>
                    <a:pt x="8872" y="2080"/>
                  </a:lnTo>
                  <a:lnTo>
                    <a:pt x="8554" y="2137"/>
                  </a:lnTo>
                  <a:lnTo>
                    <a:pt x="8212" y="2193"/>
                  </a:lnTo>
                  <a:lnTo>
                    <a:pt x="7853" y="2251"/>
                  </a:lnTo>
                  <a:lnTo>
                    <a:pt x="7470" y="2291"/>
                  </a:lnTo>
                  <a:lnTo>
                    <a:pt x="7078" y="2332"/>
                  </a:lnTo>
                  <a:lnTo>
                    <a:pt x="6679" y="2357"/>
                  </a:lnTo>
                  <a:lnTo>
                    <a:pt x="6271" y="2381"/>
                  </a:lnTo>
                  <a:lnTo>
                    <a:pt x="5863" y="2389"/>
                  </a:lnTo>
                  <a:lnTo>
                    <a:pt x="5463" y="2398"/>
                  </a:lnTo>
                  <a:close/>
                  <a:moveTo>
                    <a:pt x="5463" y="0"/>
                  </a:moveTo>
                  <a:lnTo>
                    <a:pt x="5463" y="0"/>
                  </a:lnTo>
                  <a:lnTo>
                    <a:pt x="5057" y="0"/>
                  </a:lnTo>
                  <a:lnTo>
                    <a:pt x="4624" y="16"/>
                  </a:lnTo>
                  <a:lnTo>
                    <a:pt x="4176" y="41"/>
                  </a:lnTo>
                  <a:lnTo>
                    <a:pt x="3719" y="73"/>
                  </a:lnTo>
                  <a:lnTo>
                    <a:pt x="3262" y="122"/>
                  </a:lnTo>
                  <a:lnTo>
                    <a:pt x="2806" y="179"/>
                  </a:lnTo>
                  <a:lnTo>
                    <a:pt x="2365" y="252"/>
                  </a:lnTo>
                  <a:lnTo>
                    <a:pt x="1941" y="334"/>
                  </a:lnTo>
                  <a:lnTo>
                    <a:pt x="1737" y="383"/>
                  </a:lnTo>
                  <a:lnTo>
                    <a:pt x="1541" y="432"/>
                  </a:lnTo>
                  <a:lnTo>
                    <a:pt x="1345" y="489"/>
                  </a:lnTo>
                  <a:lnTo>
                    <a:pt x="1166" y="546"/>
                  </a:lnTo>
                  <a:lnTo>
                    <a:pt x="995" y="611"/>
                  </a:lnTo>
                  <a:lnTo>
                    <a:pt x="840" y="677"/>
                  </a:lnTo>
                  <a:lnTo>
                    <a:pt x="685" y="742"/>
                  </a:lnTo>
                  <a:lnTo>
                    <a:pt x="555" y="815"/>
                  </a:lnTo>
                  <a:lnTo>
                    <a:pt x="424" y="897"/>
                  </a:lnTo>
                  <a:lnTo>
                    <a:pt x="318" y="979"/>
                  </a:lnTo>
                  <a:lnTo>
                    <a:pt x="220" y="1060"/>
                  </a:lnTo>
                  <a:lnTo>
                    <a:pt x="139" y="1150"/>
                  </a:lnTo>
                  <a:lnTo>
                    <a:pt x="82" y="1240"/>
                  </a:lnTo>
                  <a:lnTo>
                    <a:pt x="33" y="1338"/>
                  </a:lnTo>
                  <a:lnTo>
                    <a:pt x="9" y="1444"/>
                  </a:lnTo>
                  <a:lnTo>
                    <a:pt x="0" y="1492"/>
                  </a:lnTo>
                  <a:lnTo>
                    <a:pt x="0" y="1549"/>
                  </a:lnTo>
                  <a:lnTo>
                    <a:pt x="0" y="1549"/>
                  </a:lnTo>
                  <a:lnTo>
                    <a:pt x="0" y="1607"/>
                  </a:lnTo>
                  <a:lnTo>
                    <a:pt x="9" y="1656"/>
                  </a:lnTo>
                  <a:lnTo>
                    <a:pt x="33" y="1762"/>
                  </a:lnTo>
                  <a:lnTo>
                    <a:pt x="82" y="1867"/>
                  </a:lnTo>
                  <a:lnTo>
                    <a:pt x="147" y="1957"/>
                  </a:lnTo>
                  <a:lnTo>
                    <a:pt x="229" y="2055"/>
                  </a:lnTo>
                  <a:lnTo>
                    <a:pt x="327" y="2137"/>
                  </a:lnTo>
                  <a:lnTo>
                    <a:pt x="432" y="2218"/>
                  </a:lnTo>
                  <a:lnTo>
                    <a:pt x="555" y="2300"/>
                  </a:lnTo>
                  <a:lnTo>
                    <a:pt x="694" y="2373"/>
                  </a:lnTo>
                  <a:lnTo>
                    <a:pt x="840" y="2438"/>
                  </a:lnTo>
                  <a:lnTo>
                    <a:pt x="1003" y="2504"/>
                  </a:lnTo>
                  <a:lnTo>
                    <a:pt x="1174" y="2569"/>
                  </a:lnTo>
                  <a:lnTo>
                    <a:pt x="1354" y="2626"/>
                  </a:lnTo>
                  <a:lnTo>
                    <a:pt x="1541" y="2675"/>
                  </a:lnTo>
                  <a:lnTo>
                    <a:pt x="1745" y="2724"/>
                  </a:lnTo>
                  <a:lnTo>
                    <a:pt x="1949" y="2773"/>
                  </a:lnTo>
                  <a:lnTo>
                    <a:pt x="2373" y="2854"/>
                  </a:lnTo>
                  <a:lnTo>
                    <a:pt x="2814" y="2920"/>
                  </a:lnTo>
                  <a:lnTo>
                    <a:pt x="3271" y="2976"/>
                  </a:lnTo>
                  <a:lnTo>
                    <a:pt x="3727" y="3018"/>
                  </a:lnTo>
                  <a:lnTo>
                    <a:pt x="4184" y="3050"/>
                  </a:lnTo>
                  <a:lnTo>
                    <a:pt x="4632" y="3074"/>
                  </a:lnTo>
                  <a:lnTo>
                    <a:pt x="5065" y="3083"/>
                  </a:lnTo>
                  <a:lnTo>
                    <a:pt x="5471" y="3091"/>
                  </a:lnTo>
                  <a:lnTo>
                    <a:pt x="5471" y="3091"/>
                  </a:lnTo>
                  <a:lnTo>
                    <a:pt x="5879" y="3083"/>
                  </a:lnTo>
                  <a:lnTo>
                    <a:pt x="6320" y="3067"/>
                  </a:lnTo>
                  <a:lnTo>
                    <a:pt x="6768" y="3042"/>
                  </a:lnTo>
                  <a:lnTo>
                    <a:pt x="7225" y="3010"/>
                  </a:lnTo>
                  <a:lnTo>
                    <a:pt x="7690" y="2969"/>
                  </a:lnTo>
                  <a:lnTo>
                    <a:pt x="8147" y="2912"/>
                  </a:lnTo>
                  <a:lnTo>
                    <a:pt x="8595" y="2838"/>
                  </a:lnTo>
                  <a:lnTo>
                    <a:pt x="9028" y="2756"/>
                  </a:lnTo>
                  <a:lnTo>
                    <a:pt x="9231" y="2707"/>
                  </a:lnTo>
                  <a:lnTo>
                    <a:pt x="9427" y="2650"/>
                  </a:lnTo>
                  <a:lnTo>
                    <a:pt x="9614" y="2602"/>
                  </a:lnTo>
                  <a:lnTo>
                    <a:pt x="9802" y="2545"/>
                  </a:lnTo>
                  <a:lnTo>
                    <a:pt x="9973" y="2479"/>
                  </a:lnTo>
                  <a:lnTo>
                    <a:pt x="10128" y="2414"/>
                  </a:lnTo>
                  <a:lnTo>
                    <a:pt x="10284" y="2340"/>
                  </a:lnTo>
                  <a:lnTo>
                    <a:pt x="10422" y="2267"/>
                  </a:lnTo>
                  <a:lnTo>
                    <a:pt x="10544" y="2186"/>
                  </a:lnTo>
                  <a:lnTo>
                    <a:pt x="10651" y="2104"/>
                  </a:lnTo>
                  <a:lnTo>
                    <a:pt x="10748" y="2014"/>
                  </a:lnTo>
                  <a:lnTo>
                    <a:pt x="10830" y="1925"/>
                  </a:lnTo>
                  <a:lnTo>
                    <a:pt x="10895" y="1827"/>
                  </a:lnTo>
                  <a:lnTo>
                    <a:pt x="10935" y="1721"/>
                  </a:lnTo>
                  <a:lnTo>
                    <a:pt x="10969" y="1615"/>
                  </a:lnTo>
                  <a:lnTo>
                    <a:pt x="10977" y="1558"/>
                  </a:lnTo>
                  <a:lnTo>
                    <a:pt x="10977" y="1500"/>
                  </a:lnTo>
                  <a:lnTo>
                    <a:pt x="10977" y="1500"/>
                  </a:lnTo>
                  <a:lnTo>
                    <a:pt x="10977" y="1451"/>
                  </a:lnTo>
                  <a:lnTo>
                    <a:pt x="10969" y="1402"/>
                  </a:lnTo>
                  <a:lnTo>
                    <a:pt x="10935" y="1297"/>
                  </a:lnTo>
                  <a:lnTo>
                    <a:pt x="10886" y="1199"/>
                  </a:lnTo>
                  <a:lnTo>
                    <a:pt x="10830" y="1109"/>
                  </a:lnTo>
                  <a:lnTo>
                    <a:pt x="10748" y="1020"/>
                  </a:lnTo>
                  <a:lnTo>
                    <a:pt x="10651" y="937"/>
                  </a:lnTo>
                  <a:lnTo>
                    <a:pt x="10536" y="856"/>
                  </a:lnTo>
                  <a:lnTo>
                    <a:pt x="10414" y="783"/>
                  </a:lnTo>
                  <a:lnTo>
                    <a:pt x="10275" y="709"/>
                  </a:lnTo>
                  <a:lnTo>
                    <a:pt x="10120" y="644"/>
                  </a:lnTo>
                  <a:lnTo>
                    <a:pt x="9965" y="579"/>
                  </a:lnTo>
                  <a:lnTo>
                    <a:pt x="9794" y="521"/>
                  </a:lnTo>
                  <a:lnTo>
                    <a:pt x="9606" y="465"/>
                  </a:lnTo>
                  <a:lnTo>
                    <a:pt x="9419" y="408"/>
                  </a:lnTo>
                  <a:lnTo>
                    <a:pt x="9223" y="359"/>
                  </a:lnTo>
                  <a:lnTo>
                    <a:pt x="9011" y="318"/>
                  </a:lnTo>
                  <a:lnTo>
                    <a:pt x="8587" y="237"/>
                  </a:lnTo>
                  <a:lnTo>
                    <a:pt x="8138" y="163"/>
                  </a:lnTo>
                  <a:lnTo>
                    <a:pt x="7682" y="105"/>
                  </a:lnTo>
                  <a:lnTo>
                    <a:pt x="7217" y="65"/>
                  </a:lnTo>
                  <a:lnTo>
                    <a:pt x="6760" y="32"/>
                  </a:lnTo>
                  <a:lnTo>
                    <a:pt x="6312" y="7"/>
                  </a:lnTo>
                  <a:lnTo>
                    <a:pt x="5871" y="0"/>
                  </a:lnTo>
                  <a:lnTo>
                    <a:pt x="5463" y="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1433779">
                <a:defRPr/>
              </a:pPr>
              <a:endParaRPr lang="en-US" sz="2800">
                <a:solidFill>
                  <a:srgbClr val="847870"/>
                </a:solidFill>
                <a:latin typeface="Arial"/>
                <a:cs typeface="Times New Roman" charset="0"/>
              </a:endParaRPr>
            </a:p>
          </p:txBody>
        </p:sp>
        <p:sp>
          <p:nvSpPr>
            <p:cNvPr id="21" name="Freeform 3"/>
            <p:cNvSpPr>
              <a:spLocks noChangeArrowheads="1"/>
            </p:cNvSpPr>
            <p:nvPr/>
          </p:nvSpPr>
          <p:spPr bwMode="auto">
            <a:xfrm>
              <a:off x="2955925" y="1914525"/>
              <a:ext cx="539750" cy="517525"/>
            </a:xfrm>
            <a:custGeom>
              <a:avLst/>
              <a:gdLst>
                <a:gd name="T0" fmla="*/ 1500 w 1501"/>
                <a:gd name="T1" fmla="*/ 718 h 1437"/>
                <a:gd name="T2" fmla="*/ 1485 w 1501"/>
                <a:gd name="T3" fmla="*/ 563 h 1437"/>
                <a:gd name="T4" fmla="*/ 1436 w 1501"/>
                <a:gd name="T5" fmla="*/ 425 h 1437"/>
                <a:gd name="T6" fmla="*/ 1362 w 1501"/>
                <a:gd name="T7" fmla="*/ 293 h 1437"/>
                <a:gd name="T8" fmla="*/ 1272 w 1501"/>
                <a:gd name="T9" fmla="*/ 188 h 1437"/>
                <a:gd name="T10" fmla="*/ 1167 w 1501"/>
                <a:gd name="T11" fmla="*/ 106 h 1437"/>
                <a:gd name="T12" fmla="*/ 1035 w 1501"/>
                <a:gd name="T13" fmla="*/ 41 h 1437"/>
                <a:gd name="T14" fmla="*/ 905 w 1501"/>
                <a:gd name="T15" fmla="*/ 9 h 1437"/>
                <a:gd name="T16" fmla="*/ 758 w 1501"/>
                <a:gd name="T17" fmla="*/ 0 h 1437"/>
                <a:gd name="T18" fmla="*/ 685 w 1501"/>
                <a:gd name="T19" fmla="*/ 0 h 1437"/>
                <a:gd name="T20" fmla="*/ 530 w 1501"/>
                <a:gd name="T21" fmla="*/ 25 h 1437"/>
                <a:gd name="T22" fmla="*/ 391 w 1501"/>
                <a:gd name="T23" fmla="*/ 74 h 1437"/>
                <a:gd name="T24" fmla="*/ 269 w 1501"/>
                <a:gd name="T25" fmla="*/ 147 h 1437"/>
                <a:gd name="T26" fmla="*/ 171 w 1501"/>
                <a:gd name="T27" fmla="*/ 245 h 1437"/>
                <a:gd name="T28" fmla="*/ 90 w 1501"/>
                <a:gd name="T29" fmla="*/ 367 h 1437"/>
                <a:gd name="T30" fmla="*/ 32 w 1501"/>
                <a:gd name="T31" fmla="*/ 498 h 1437"/>
                <a:gd name="T32" fmla="*/ 0 w 1501"/>
                <a:gd name="T33" fmla="*/ 645 h 1437"/>
                <a:gd name="T34" fmla="*/ 0 w 1501"/>
                <a:gd name="T35" fmla="*/ 726 h 1437"/>
                <a:gd name="T36" fmla="*/ 8 w 1501"/>
                <a:gd name="T37" fmla="*/ 873 h 1437"/>
                <a:gd name="T38" fmla="*/ 49 w 1501"/>
                <a:gd name="T39" fmla="*/ 1003 h 1437"/>
                <a:gd name="T40" fmla="*/ 122 w 1501"/>
                <a:gd name="T41" fmla="*/ 1125 h 1437"/>
                <a:gd name="T42" fmla="*/ 212 w 1501"/>
                <a:gd name="T43" fmla="*/ 1232 h 1437"/>
                <a:gd name="T44" fmla="*/ 326 w 1501"/>
                <a:gd name="T45" fmla="*/ 1313 h 1437"/>
                <a:gd name="T46" fmla="*/ 465 w 1501"/>
                <a:gd name="T47" fmla="*/ 1387 h 1437"/>
                <a:gd name="T48" fmla="*/ 612 w 1501"/>
                <a:gd name="T49" fmla="*/ 1428 h 1437"/>
                <a:gd name="T50" fmla="*/ 766 w 1501"/>
                <a:gd name="T51" fmla="*/ 1436 h 1437"/>
                <a:gd name="T52" fmla="*/ 840 w 1501"/>
                <a:gd name="T53" fmla="*/ 1436 h 1437"/>
                <a:gd name="T54" fmla="*/ 979 w 1501"/>
                <a:gd name="T55" fmla="*/ 1403 h 1437"/>
                <a:gd name="T56" fmla="*/ 1109 w 1501"/>
                <a:gd name="T57" fmla="*/ 1355 h 1437"/>
                <a:gd name="T58" fmla="*/ 1223 w 1501"/>
                <a:gd name="T59" fmla="*/ 1272 h 1437"/>
                <a:gd name="T60" fmla="*/ 1321 w 1501"/>
                <a:gd name="T61" fmla="*/ 1174 h 1437"/>
                <a:gd name="T62" fmla="*/ 1402 w 1501"/>
                <a:gd name="T63" fmla="*/ 1052 h 1437"/>
                <a:gd name="T64" fmla="*/ 1460 w 1501"/>
                <a:gd name="T65" fmla="*/ 930 h 1437"/>
                <a:gd name="T66" fmla="*/ 1500 w 1501"/>
                <a:gd name="T67" fmla="*/ 792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501" h="1437">
                  <a:moveTo>
                    <a:pt x="1500" y="718"/>
                  </a:moveTo>
                  <a:lnTo>
                    <a:pt x="1500" y="718"/>
                  </a:lnTo>
                  <a:lnTo>
                    <a:pt x="1500" y="636"/>
                  </a:lnTo>
                  <a:lnTo>
                    <a:pt x="1485" y="563"/>
                  </a:lnTo>
                  <a:lnTo>
                    <a:pt x="1460" y="489"/>
                  </a:lnTo>
                  <a:lnTo>
                    <a:pt x="1436" y="425"/>
                  </a:lnTo>
                  <a:lnTo>
                    <a:pt x="1402" y="359"/>
                  </a:lnTo>
                  <a:lnTo>
                    <a:pt x="1362" y="293"/>
                  </a:lnTo>
                  <a:lnTo>
                    <a:pt x="1321" y="245"/>
                  </a:lnTo>
                  <a:lnTo>
                    <a:pt x="1272" y="188"/>
                  </a:lnTo>
                  <a:lnTo>
                    <a:pt x="1223" y="147"/>
                  </a:lnTo>
                  <a:lnTo>
                    <a:pt x="1167" y="106"/>
                  </a:lnTo>
                  <a:lnTo>
                    <a:pt x="1101" y="74"/>
                  </a:lnTo>
                  <a:lnTo>
                    <a:pt x="1035" y="41"/>
                  </a:lnTo>
                  <a:lnTo>
                    <a:pt x="971" y="16"/>
                  </a:lnTo>
                  <a:lnTo>
                    <a:pt x="905" y="9"/>
                  </a:lnTo>
                  <a:lnTo>
                    <a:pt x="832" y="0"/>
                  </a:lnTo>
                  <a:lnTo>
                    <a:pt x="758" y="0"/>
                  </a:lnTo>
                  <a:lnTo>
                    <a:pt x="758" y="0"/>
                  </a:lnTo>
                  <a:lnTo>
                    <a:pt x="685" y="0"/>
                  </a:lnTo>
                  <a:lnTo>
                    <a:pt x="604" y="9"/>
                  </a:lnTo>
                  <a:lnTo>
                    <a:pt x="530" y="25"/>
                  </a:lnTo>
                  <a:lnTo>
                    <a:pt x="457" y="49"/>
                  </a:lnTo>
                  <a:lnTo>
                    <a:pt x="391" y="74"/>
                  </a:lnTo>
                  <a:lnTo>
                    <a:pt x="335" y="106"/>
                  </a:lnTo>
                  <a:lnTo>
                    <a:pt x="269" y="147"/>
                  </a:lnTo>
                  <a:lnTo>
                    <a:pt x="220" y="196"/>
                  </a:lnTo>
                  <a:lnTo>
                    <a:pt x="171" y="245"/>
                  </a:lnTo>
                  <a:lnTo>
                    <a:pt x="130" y="302"/>
                  </a:lnTo>
                  <a:lnTo>
                    <a:pt x="90" y="367"/>
                  </a:lnTo>
                  <a:lnTo>
                    <a:pt x="57" y="432"/>
                  </a:lnTo>
                  <a:lnTo>
                    <a:pt x="32" y="498"/>
                  </a:lnTo>
                  <a:lnTo>
                    <a:pt x="17" y="571"/>
                  </a:lnTo>
                  <a:lnTo>
                    <a:pt x="0" y="645"/>
                  </a:lnTo>
                  <a:lnTo>
                    <a:pt x="0" y="726"/>
                  </a:lnTo>
                  <a:lnTo>
                    <a:pt x="0" y="726"/>
                  </a:lnTo>
                  <a:lnTo>
                    <a:pt x="0" y="799"/>
                  </a:lnTo>
                  <a:lnTo>
                    <a:pt x="8" y="873"/>
                  </a:lnTo>
                  <a:lnTo>
                    <a:pt x="24" y="938"/>
                  </a:lnTo>
                  <a:lnTo>
                    <a:pt x="49" y="1003"/>
                  </a:lnTo>
                  <a:lnTo>
                    <a:pt x="81" y="1069"/>
                  </a:lnTo>
                  <a:lnTo>
                    <a:pt x="122" y="1125"/>
                  </a:lnTo>
                  <a:lnTo>
                    <a:pt x="163" y="1183"/>
                  </a:lnTo>
                  <a:lnTo>
                    <a:pt x="212" y="1232"/>
                  </a:lnTo>
                  <a:lnTo>
                    <a:pt x="269" y="1272"/>
                  </a:lnTo>
                  <a:lnTo>
                    <a:pt x="326" y="1313"/>
                  </a:lnTo>
                  <a:lnTo>
                    <a:pt x="391" y="1355"/>
                  </a:lnTo>
                  <a:lnTo>
                    <a:pt x="465" y="1387"/>
                  </a:lnTo>
                  <a:lnTo>
                    <a:pt x="538" y="1403"/>
                  </a:lnTo>
                  <a:lnTo>
                    <a:pt x="612" y="1428"/>
                  </a:lnTo>
                  <a:lnTo>
                    <a:pt x="685" y="1436"/>
                  </a:lnTo>
                  <a:lnTo>
                    <a:pt x="766" y="1436"/>
                  </a:lnTo>
                  <a:lnTo>
                    <a:pt x="766" y="1436"/>
                  </a:lnTo>
                  <a:lnTo>
                    <a:pt x="840" y="1436"/>
                  </a:lnTo>
                  <a:lnTo>
                    <a:pt x="913" y="1428"/>
                  </a:lnTo>
                  <a:lnTo>
                    <a:pt x="979" y="1403"/>
                  </a:lnTo>
                  <a:lnTo>
                    <a:pt x="1044" y="1379"/>
                  </a:lnTo>
                  <a:lnTo>
                    <a:pt x="1109" y="1355"/>
                  </a:lnTo>
                  <a:lnTo>
                    <a:pt x="1167" y="1313"/>
                  </a:lnTo>
                  <a:lnTo>
                    <a:pt x="1223" y="1272"/>
                  </a:lnTo>
                  <a:lnTo>
                    <a:pt x="1272" y="1223"/>
                  </a:lnTo>
                  <a:lnTo>
                    <a:pt x="1321" y="1174"/>
                  </a:lnTo>
                  <a:lnTo>
                    <a:pt x="1362" y="1118"/>
                  </a:lnTo>
                  <a:lnTo>
                    <a:pt x="1402" y="1052"/>
                  </a:lnTo>
                  <a:lnTo>
                    <a:pt x="1436" y="995"/>
                  </a:lnTo>
                  <a:lnTo>
                    <a:pt x="1460" y="930"/>
                  </a:lnTo>
                  <a:lnTo>
                    <a:pt x="1485" y="856"/>
                  </a:lnTo>
                  <a:lnTo>
                    <a:pt x="1500" y="792"/>
                  </a:lnTo>
                  <a:lnTo>
                    <a:pt x="1500" y="718"/>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1433779">
                <a:defRPr/>
              </a:pPr>
              <a:endParaRPr lang="en-US" sz="2800">
                <a:solidFill>
                  <a:srgbClr val="847870"/>
                </a:solidFill>
                <a:latin typeface="Arial"/>
                <a:cs typeface="Times New Roman" charset="0"/>
              </a:endParaRPr>
            </a:p>
          </p:txBody>
        </p:sp>
        <p:sp>
          <p:nvSpPr>
            <p:cNvPr id="30" name="Freeform 4"/>
            <p:cNvSpPr>
              <a:spLocks noChangeArrowheads="1"/>
            </p:cNvSpPr>
            <p:nvPr/>
          </p:nvSpPr>
          <p:spPr bwMode="auto">
            <a:xfrm>
              <a:off x="8072438" y="2005013"/>
              <a:ext cx="522287" cy="517525"/>
            </a:xfrm>
            <a:custGeom>
              <a:avLst/>
              <a:gdLst>
                <a:gd name="T0" fmla="*/ 735 w 1453"/>
                <a:gd name="T1" fmla="*/ 1435 h 1436"/>
                <a:gd name="T2" fmla="*/ 897 w 1453"/>
                <a:gd name="T3" fmla="*/ 1427 h 1436"/>
                <a:gd name="T4" fmla="*/ 1036 w 1453"/>
                <a:gd name="T5" fmla="*/ 1379 h 1436"/>
                <a:gd name="T6" fmla="*/ 1158 w 1453"/>
                <a:gd name="T7" fmla="*/ 1313 h 1436"/>
                <a:gd name="T8" fmla="*/ 1264 w 1453"/>
                <a:gd name="T9" fmla="*/ 1215 h 1436"/>
                <a:gd name="T10" fmla="*/ 1346 w 1453"/>
                <a:gd name="T11" fmla="*/ 1109 h 1436"/>
                <a:gd name="T12" fmla="*/ 1403 w 1453"/>
                <a:gd name="T13" fmla="*/ 987 h 1436"/>
                <a:gd name="T14" fmla="*/ 1444 w 1453"/>
                <a:gd name="T15" fmla="*/ 848 h 1436"/>
                <a:gd name="T16" fmla="*/ 1452 w 1453"/>
                <a:gd name="T17" fmla="*/ 710 h 1436"/>
                <a:gd name="T18" fmla="*/ 1452 w 1453"/>
                <a:gd name="T19" fmla="*/ 628 h 1436"/>
                <a:gd name="T20" fmla="*/ 1428 w 1453"/>
                <a:gd name="T21" fmla="*/ 465 h 1436"/>
                <a:gd name="T22" fmla="*/ 1371 w 1453"/>
                <a:gd name="T23" fmla="*/ 334 h 1436"/>
                <a:gd name="T24" fmla="*/ 1297 w 1453"/>
                <a:gd name="T25" fmla="*/ 221 h 1436"/>
                <a:gd name="T26" fmla="*/ 1199 w 1453"/>
                <a:gd name="T27" fmla="*/ 130 h 1436"/>
                <a:gd name="T28" fmla="*/ 1085 w 1453"/>
                <a:gd name="T29" fmla="*/ 65 h 1436"/>
                <a:gd name="T30" fmla="*/ 955 w 1453"/>
                <a:gd name="T31" fmla="*/ 25 h 1436"/>
                <a:gd name="T32" fmla="*/ 808 w 1453"/>
                <a:gd name="T33" fmla="*/ 0 h 1436"/>
                <a:gd name="T34" fmla="*/ 726 w 1453"/>
                <a:gd name="T35" fmla="*/ 0 h 1436"/>
                <a:gd name="T36" fmla="*/ 588 w 1453"/>
                <a:gd name="T37" fmla="*/ 16 h 1436"/>
                <a:gd name="T38" fmla="*/ 457 w 1453"/>
                <a:gd name="T39" fmla="*/ 49 h 1436"/>
                <a:gd name="T40" fmla="*/ 334 w 1453"/>
                <a:gd name="T41" fmla="*/ 98 h 1436"/>
                <a:gd name="T42" fmla="*/ 229 w 1453"/>
                <a:gd name="T43" fmla="*/ 179 h 1436"/>
                <a:gd name="T44" fmla="*/ 138 w 1453"/>
                <a:gd name="T45" fmla="*/ 277 h 1436"/>
                <a:gd name="T46" fmla="*/ 74 w 1453"/>
                <a:gd name="T47" fmla="*/ 400 h 1436"/>
                <a:gd name="T48" fmla="*/ 25 w 1453"/>
                <a:gd name="T49" fmla="*/ 546 h 1436"/>
                <a:gd name="T50" fmla="*/ 0 w 1453"/>
                <a:gd name="T51" fmla="*/ 710 h 1436"/>
                <a:gd name="T52" fmla="*/ 8 w 1453"/>
                <a:gd name="T53" fmla="*/ 783 h 1436"/>
                <a:gd name="T54" fmla="*/ 41 w 1453"/>
                <a:gd name="T55" fmla="*/ 921 h 1436"/>
                <a:gd name="T56" fmla="*/ 98 w 1453"/>
                <a:gd name="T57" fmla="*/ 1044 h 1436"/>
                <a:gd name="T58" fmla="*/ 180 w 1453"/>
                <a:gd name="T59" fmla="*/ 1158 h 1436"/>
                <a:gd name="T60" fmla="*/ 277 w 1453"/>
                <a:gd name="T61" fmla="*/ 1264 h 1436"/>
                <a:gd name="T62" fmla="*/ 400 w 1453"/>
                <a:gd name="T63" fmla="*/ 1346 h 1436"/>
                <a:gd name="T64" fmla="*/ 522 w 1453"/>
                <a:gd name="T65" fmla="*/ 1403 h 1436"/>
                <a:gd name="T66" fmla="*/ 661 w 1453"/>
                <a:gd name="T67" fmla="*/ 1435 h 14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53" h="1436">
                  <a:moveTo>
                    <a:pt x="735" y="1435"/>
                  </a:moveTo>
                  <a:lnTo>
                    <a:pt x="735" y="1435"/>
                  </a:lnTo>
                  <a:lnTo>
                    <a:pt x="816" y="1435"/>
                  </a:lnTo>
                  <a:lnTo>
                    <a:pt x="897" y="1427"/>
                  </a:lnTo>
                  <a:lnTo>
                    <a:pt x="970" y="1403"/>
                  </a:lnTo>
                  <a:lnTo>
                    <a:pt x="1036" y="1379"/>
                  </a:lnTo>
                  <a:lnTo>
                    <a:pt x="1102" y="1346"/>
                  </a:lnTo>
                  <a:lnTo>
                    <a:pt x="1158" y="1313"/>
                  </a:lnTo>
                  <a:lnTo>
                    <a:pt x="1215" y="1264"/>
                  </a:lnTo>
                  <a:lnTo>
                    <a:pt x="1264" y="1215"/>
                  </a:lnTo>
                  <a:lnTo>
                    <a:pt x="1305" y="1166"/>
                  </a:lnTo>
                  <a:lnTo>
                    <a:pt x="1346" y="1109"/>
                  </a:lnTo>
                  <a:lnTo>
                    <a:pt x="1379" y="1053"/>
                  </a:lnTo>
                  <a:lnTo>
                    <a:pt x="1403" y="987"/>
                  </a:lnTo>
                  <a:lnTo>
                    <a:pt x="1428" y="921"/>
                  </a:lnTo>
                  <a:lnTo>
                    <a:pt x="1444" y="848"/>
                  </a:lnTo>
                  <a:lnTo>
                    <a:pt x="1452" y="783"/>
                  </a:lnTo>
                  <a:lnTo>
                    <a:pt x="1452" y="710"/>
                  </a:lnTo>
                  <a:lnTo>
                    <a:pt x="1452" y="710"/>
                  </a:lnTo>
                  <a:lnTo>
                    <a:pt x="1452" y="628"/>
                  </a:lnTo>
                  <a:lnTo>
                    <a:pt x="1444" y="546"/>
                  </a:lnTo>
                  <a:lnTo>
                    <a:pt x="1428" y="465"/>
                  </a:lnTo>
                  <a:lnTo>
                    <a:pt x="1403" y="400"/>
                  </a:lnTo>
                  <a:lnTo>
                    <a:pt x="1371" y="334"/>
                  </a:lnTo>
                  <a:lnTo>
                    <a:pt x="1337" y="277"/>
                  </a:lnTo>
                  <a:lnTo>
                    <a:pt x="1297" y="221"/>
                  </a:lnTo>
                  <a:lnTo>
                    <a:pt x="1256" y="172"/>
                  </a:lnTo>
                  <a:lnTo>
                    <a:pt x="1199" y="130"/>
                  </a:lnTo>
                  <a:lnTo>
                    <a:pt x="1151" y="98"/>
                  </a:lnTo>
                  <a:lnTo>
                    <a:pt x="1085" y="65"/>
                  </a:lnTo>
                  <a:lnTo>
                    <a:pt x="1019" y="40"/>
                  </a:lnTo>
                  <a:lnTo>
                    <a:pt x="955" y="25"/>
                  </a:lnTo>
                  <a:lnTo>
                    <a:pt x="881" y="8"/>
                  </a:lnTo>
                  <a:lnTo>
                    <a:pt x="808" y="0"/>
                  </a:lnTo>
                  <a:lnTo>
                    <a:pt x="726" y="0"/>
                  </a:lnTo>
                  <a:lnTo>
                    <a:pt x="726" y="0"/>
                  </a:lnTo>
                  <a:lnTo>
                    <a:pt x="652" y="8"/>
                  </a:lnTo>
                  <a:lnTo>
                    <a:pt x="588" y="16"/>
                  </a:lnTo>
                  <a:lnTo>
                    <a:pt x="522" y="25"/>
                  </a:lnTo>
                  <a:lnTo>
                    <a:pt x="457" y="49"/>
                  </a:lnTo>
                  <a:lnTo>
                    <a:pt x="392" y="74"/>
                  </a:lnTo>
                  <a:lnTo>
                    <a:pt x="334" y="98"/>
                  </a:lnTo>
                  <a:lnTo>
                    <a:pt x="277" y="138"/>
                  </a:lnTo>
                  <a:lnTo>
                    <a:pt x="229" y="179"/>
                  </a:lnTo>
                  <a:lnTo>
                    <a:pt x="187" y="228"/>
                  </a:lnTo>
                  <a:lnTo>
                    <a:pt x="138" y="277"/>
                  </a:lnTo>
                  <a:lnTo>
                    <a:pt x="106" y="334"/>
                  </a:lnTo>
                  <a:lnTo>
                    <a:pt x="74" y="400"/>
                  </a:lnTo>
                  <a:lnTo>
                    <a:pt x="49" y="465"/>
                  </a:lnTo>
                  <a:lnTo>
                    <a:pt x="25" y="546"/>
                  </a:lnTo>
                  <a:lnTo>
                    <a:pt x="8" y="628"/>
                  </a:lnTo>
                  <a:lnTo>
                    <a:pt x="0" y="710"/>
                  </a:lnTo>
                  <a:lnTo>
                    <a:pt x="0" y="710"/>
                  </a:lnTo>
                  <a:lnTo>
                    <a:pt x="8" y="783"/>
                  </a:lnTo>
                  <a:lnTo>
                    <a:pt x="16" y="848"/>
                  </a:lnTo>
                  <a:lnTo>
                    <a:pt x="41" y="921"/>
                  </a:lnTo>
                  <a:lnTo>
                    <a:pt x="65" y="987"/>
                  </a:lnTo>
                  <a:lnTo>
                    <a:pt x="98" y="1044"/>
                  </a:lnTo>
                  <a:lnTo>
                    <a:pt x="131" y="1109"/>
                  </a:lnTo>
                  <a:lnTo>
                    <a:pt x="180" y="1158"/>
                  </a:lnTo>
                  <a:lnTo>
                    <a:pt x="229" y="1215"/>
                  </a:lnTo>
                  <a:lnTo>
                    <a:pt x="277" y="1264"/>
                  </a:lnTo>
                  <a:lnTo>
                    <a:pt x="334" y="1305"/>
                  </a:lnTo>
                  <a:lnTo>
                    <a:pt x="400" y="1346"/>
                  </a:lnTo>
                  <a:lnTo>
                    <a:pt x="457" y="1379"/>
                  </a:lnTo>
                  <a:lnTo>
                    <a:pt x="522" y="1403"/>
                  </a:lnTo>
                  <a:lnTo>
                    <a:pt x="596" y="1420"/>
                  </a:lnTo>
                  <a:lnTo>
                    <a:pt x="661" y="1435"/>
                  </a:lnTo>
                  <a:lnTo>
                    <a:pt x="735" y="1435"/>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1433779">
                <a:defRPr/>
              </a:pPr>
              <a:endParaRPr lang="en-US" sz="2800">
                <a:solidFill>
                  <a:srgbClr val="847870"/>
                </a:solidFill>
                <a:latin typeface="Arial"/>
                <a:cs typeface="Times New Roman" charset="0"/>
              </a:endParaRPr>
            </a:p>
          </p:txBody>
        </p:sp>
        <p:sp>
          <p:nvSpPr>
            <p:cNvPr id="32" name="Freeform 5"/>
            <p:cNvSpPr>
              <a:spLocks noChangeArrowheads="1"/>
            </p:cNvSpPr>
            <p:nvPr/>
          </p:nvSpPr>
          <p:spPr bwMode="auto">
            <a:xfrm>
              <a:off x="1543050" y="2022475"/>
              <a:ext cx="539750" cy="520700"/>
            </a:xfrm>
            <a:custGeom>
              <a:avLst/>
              <a:gdLst>
                <a:gd name="T0" fmla="*/ 766 w 1501"/>
                <a:gd name="T1" fmla="*/ 0 h 1445"/>
                <a:gd name="T2" fmla="*/ 604 w 1501"/>
                <a:gd name="T3" fmla="*/ 8 h 1445"/>
                <a:gd name="T4" fmla="*/ 457 w 1501"/>
                <a:gd name="T5" fmla="*/ 40 h 1445"/>
                <a:gd name="T6" fmla="*/ 326 w 1501"/>
                <a:gd name="T7" fmla="*/ 98 h 1445"/>
                <a:gd name="T8" fmla="*/ 212 w 1501"/>
                <a:gd name="T9" fmla="*/ 179 h 1445"/>
                <a:gd name="T10" fmla="*/ 122 w 1501"/>
                <a:gd name="T11" fmla="*/ 277 h 1445"/>
                <a:gd name="T12" fmla="*/ 57 w 1501"/>
                <a:gd name="T13" fmla="*/ 400 h 1445"/>
                <a:gd name="T14" fmla="*/ 8 w 1501"/>
                <a:gd name="T15" fmla="*/ 546 h 1445"/>
                <a:gd name="T16" fmla="*/ 0 w 1501"/>
                <a:gd name="T17" fmla="*/ 718 h 1445"/>
                <a:gd name="T18" fmla="*/ 0 w 1501"/>
                <a:gd name="T19" fmla="*/ 791 h 1445"/>
                <a:gd name="T20" fmla="*/ 32 w 1501"/>
                <a:gd name="T21" fmla="*/ 930 h 1445"/>
                <a:gd name="T22" fmla="*/ 90 w 1501"/>
                <a:gd name="T23" fmla="*/ 1060 h 1445"/>
                <a:gd name="T24" fmla="*/ 171 w 1501"/>
                <a:gd name="T25" fmla="*/ 1183 h 1445"/>
                <a:gd name="T26" fmla="*/ 277 w 1501"/>
                <a:gd name="T27" fmla="*/ 1281 h 1445"/>
                <a:gd name="T28" fmla="*/ 399 w 1501"/>
                <a:gd name="T29" fmla="*/ 1362 h 1445"/>
                <a:gd name="T30" fmla="*/ 546 w 1501"/>
                <a:gd name="T31" fmla="*/ 1420 h 1445"/>
                <a:gd name="T32" fmla="*/ 693 w 1501"/>
                <a:gd name="T33" fmla="*/ 1444 h 1445"/>
                <a:gd name="T34" fmla="*/ 775 w 1501"/>
                <a:gd name="T35" fmla="*/ 1444 h 1445"/>
                <a:gd name="T36" fmla="*/ 913 w 1501"/>
                <a:gd name="T37" fmla="*/ 1435 h 1445"/>
                <a:gd name="T38" fmla="*/ 1044 w 1501"/>
                <a:gd name="T39" fmla="*/ 1395 h 1445"/>
                <a:gd name="T40" fmla="*/ 1167 w 1501"/>
                <a:gd name="T41" fmla="*/ 1322 h 1445"/>
                <a:gd name="T42" fmla="*/ 1280 w 1501"/>
                <a:gd name="T43" fmla="*/ 1232 h 1445"/>
                <a:gd name="T44" fmla="*/ 1370 w 1501"/>
                <a:gd name="T45" fmla="*/ 1126 h 1445"/>
                <a:gd name="T46" fmla="*/ 1436 w 1501"/>
                <a:gd name="T47" fmla="*/ 1004 h 1445"/>
                <a:gd name="T48" fmla="*/ 1485 w 1501"/>
                <a:gd name="T49" fmla="*/ 872 h 1445"/>
                <a:gd name="T50" fmla="*/ 1500 w 1501"/>
                <a:gd name="T51" fmla="*/ 734 h 1445"/>
                <a:gd name="T52" fmla="*/ 1500 w 1501"/>
                <a:gd name="T53" fmla="*/ 644 h 1445"/>
                <a:gd name="T54" fmla="*/ 1468 w 1501"/>
                <a:gd name="T55" fmla="*/ 481 h 1445"/>
                <a:gd name="T56" fmla="*/ 1411 w 1501"/>
                <a:gd name="T57" fmla="*/ 343 h 1445"/>
                <a:gd name="T58" fmla="*/ 1329 w 1501"/>
                <a:gd name="T59" fmla="*/ 228 h 1445"/>
                <a:gd name="T60" fmla="*/ 1223 w 1501"/>
                <a:gd name="T61" fmla="*/ 138 h 1445"/>
                <a:gd name="T62" fmla="*/ 1109 w 1501"/>
                <a:gd name="T63" fmla="*/ 74 h 1445"/>
                <a:gd name="T64" fmla="*/ 979 w 1501"/>
                <a:gd name="T65" fmla="*/ 25 h 1445"/>
                <a:gd name="T66" fmla="*/ 840 w 1501"/>
                <a:gd name="T67" fmla="*/ 8 h 1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501" h="1445">
                  <a:moveTo>
                    <a:pt x="766" y="0"/>
                  </a:moveTo>
                  <a:lnTo>
                    <a:pt x="766" y="0"/>
                  </a:lnTo>
                  <a:lnTo>
                    <a:pt x="685" y="8"/>
                  </a:lnTo>
                  <a:lnTo>
                    <a:pt x="604" y="8"/>
                  </a:lnTo>
                  <a:lnTo>
                    <a:pt x="530" y="25"/>
                  </a:lnTo>
                  <a:lnTo>
                    <a:pt x="457" y="40"/>
                  </a:lnTo>
                  <a:lnTo>
                    <a:pt x="392" y="65"/>
                  </a:lnTo>
                  <a:lnTo>
                    <a:pt x="326" y="98"/>
                  </a:lnTo>
                  <a:lnTo>
                    <a:pt x="269" y="130"/>
                  </a:lnTo>
                  <a:lnTo>
                    <a:pt x="212" y="179"/>
                  </a:lnTo>
                  <a:lnTo>
                    <a:pt x="163" y="220"/>
                  </a:lnTo>
                  <a:lnTo>
                    <a:pt x="122" y="277"/>
                  </a:lnTo>
                  <a:lnTo>
                    <a:pt x="90" y="334"/>
                  </a:lnTo>
                  <a:lnTo>
                    <a:pt x="57" y="400"/>
                  </a:lnTo>
                  <a:lnTo>
                    <a:pt x="32" y="473"/>
                  </a:lnTo>
                  <a:lnTo>
                    <a:pt x="8" y="546"/>
                  </a:lnTo>
                  <a:lnTo>
                    <a:pt x="0" y="628"/>
                  </a:lnTo>
                  <a:lnTo>
                    <a:pt x="0" y="718"/>
                  </a:lnTo>
                  <a:lnTo>
                    <a:pt x="0" y="718"/>
                  </a:lnTo>
                  <a:lnTo>
                    <a:pt x="0" y="791"/>
                  </a:lnTo>
                  <a:lnTo>
                    <a:pt x="17" y="865"/>
                  </a:lnTo>
                  <a:lnTo>
                    <a:pt x="32" y="930"/>
                  </a:lnTo>
                  <a:lnTo>
                    <a:pt x="57" y="995"/>
                  </a:lnTo>
                  <a:lnTo>
                    <a:pt x="90" y="1060"/>
                  </a:lnTo>
                  <a:lnTo>
                    <a:pt x="130" y="1126"/>
                  </a:lnTo>
                  <a:lnTo>
                    <a:pt x="171" y="1183"/>
                  </a:lnTo>
                  <a:lnTo>
                    <a:pt x="220" y="1232"/>
                  </a:lnTo>
                  <a:lnTo>
                    <a:pt x="277" y="1281"/>
                  </a:lnTo>
                  <a:lnTo>
                    <a:pt x="343" y="1322"/>
                  </a:lnTo>
                  <a:lnTo>
                    <a:pt x="399" y="1362"/>
                  </a:lnTo>
                  <a:lnTo>
                    <a:pt x="473" y="1395"/>
                  </a:lnTo>
                  <a:lnTo>
                    <a:pt x="546" y="1420"/>
                  </a:lnTo>
                  <a:lnTo>
                    <a:pt x="620" y="1435"/>
                  </a:lnTo>
                  <a:lnTo>
                    <a:pt x="693" y="1444"/>
                  </a:lnTo>
                  <a:lnTo>
                    <a:pt x="775" y="1444"/>
                  </a:lnTo>
                  <a:lnTo>
                    <a:pt x="775" y="1444"/>
                  </a:lnTo>
                  <a:lnTo>
                    <a:pt x="849" y="1444"/>
                  </a:lnTo>
                  <a:lnTo>
                    <a:pt x="913" y="1435"/>
                  </a:lnTo>
                  <a:lnTo>
                    <a:pt x="979" y="1420"/>
                  </a:lnTo>
                  <a:lnTo>
                    <a:pt x="1044" y="1395"/>
                  </a:lnTo>
                  <a:lnTo>
                    <a:pt x="1109" y="1362"/>
                  </a:lnTo>
                  <a:lnTo>
                    <a:pt x="1167" y="1322"/>
                  </a:lnTo>
                  <a:lnTo>
                    <a:pt x="1223" y="1281"/>
                  </a:lnTo>
                  <a:lnTo>
                    <a:pt x="1280" y="1232"/>
                  </a:lnTo>
                  <a:lnTo>
                    <a:pt x="1321" y="1183"/>
                  </a:lnTo>
                  <a:lnTo>
                    <a:pt x="1370" y="1126"/>
                  </a:lnTo>
                  <a:lnTo>
                    <a:pt x="1403" y="1068"/>
                  </a:lnTo>
                  <a:lnTo>
                    <a:pt x="1436" y="1004"/>
                  </a:lnTo>
                  <a:lnTo>
                    <a:pt x="1468" y="938"/>
                  </a:lnTo>
                  <a:lnTo>
                    <a:pt x="1485" y="872"/>
                  </a:lnTo>
                  <a:lnTo>
                    <a:pt x="1500" y="799"/>
                  </a:lnTo>
                  <a:lnTo>
                    <a:pt x="1500" y="734"/>
                  </a:lnTo>
                  <a:lnTo>
                    <a:pt x="1500" y="734"/>
                  </a:lnTo>
                  <a:lnTo>
                    <a:pt x="1500" y="644"/>
                  </a:lnTo>
                  <a:lnTo>
                    <a:pt x="1485" y="554"/>
                  </a:lnTo>
                  <a:lnTo>
                    <a:pt x="1468" y="481"/>
                  </a:lnTo>
                  <a:lnTo>
                    <a:pt x="1444" y="407"/>
                  </a:lnTo>
                  <a:lnTo>
                    <a:pt x="1411" y="343"/>
                  </a:lnTo>
                  <a:lnTo>
                    <a:pt x="1370" y="285"/>
                  </a:lnTo>
                  <a:lnTo>
                    <a:pt x="1329" y="228"/>
                  </a:lnTo>
                  <a:lnTo>
                    <a:pt x="1280" y="179"/>
                  </a:lnTo>
                  <a:lnTo>
                    <a:pt x="1223" y="138"/>
                  </a:lnTo>
                  <a:lnTo>
                    <a:pt x="1167" y="106"/>
                  </a:lnTo>
                  <a:lnTo>
                    <a:pt x="1109" y="74"/>
                  </a:lnTo>
                  <a:lnTo>
                    <a:pt x="1044" y="49"/>
                  </a:lnTo>
                  <a:lnTo>
                    <a:pt x="979" y="25"/>
                  </a:lnTo>
                  <a:lnTo>
                    <a:pt x="905" y="16"/>
                  </a:lnTo>
                  <a:lnTo>
                    <a:pt x="840" y="8"/>
                  </a:lnTo>
                  <a:lnTo>
                    <a:pt x="766" y="0"/>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1433779">
                <a:defRPr/>
              </a:pPr>
              <a:endParaRPr lang="en-US" sz="2800">
                <a:solidFill>
                  <a:srgbClr val="847870"/>
                </a:solidFill>
                <a:latin typeface="Arial"/>
                <a:cs typeface="Times New Roman" charset="0"/>
              </a:endParaRPr>
            </a:p>
          </p:txBody>
        </p:sp>
        <p:sp>
          <p:nvSpPr>
            <p:cNvPr id="33" name="Freeform 6"/>
            <p:cNvSpPr>
              <a:spLocks noChangeArrowheads="1"/>
            </p:cNvSpPr>
            <p:nvPr/>
          </p:nvSpPr>
          <p:spPr bwMode="auto">
            <a:xfrm>
              <a:off x="4792663" y="708025"/>
              <a:ext cx="531812" cy="538163"/>
            </a:xfrm>
            <a:custGeom>
              <a:avLst/>
              <a:gdLst>
                <a:gd name="T0" fmla="*/ 1475 w 1476"/>
                <a:gd name="T1" fmla="*/ 766 h 1494"/>
                <a:gd name="T2" fmla="*/ 1459 w 1476"/>
                <a:gd name="T3" fmla="*/ 595 h 1494"/>
                <a:gd name="T4" fmla="*/ 1418 w 1476"/>
                <a:gd name="T5" fmla="*/ 441 h 1494"/>
                <a:gd name="T6" fmla="*/ 1353 w 1476"/>
                <a:gd name="T7" fmla="*/ 310 h 1494"/>
                <a:gd name="T8" fmla="*/ 1272 w 1476"/>
                <a:gd name="T9" fmla="*/ 196 h 1494"/>
                <a:gd name="T10" fmla="*/ 1166 w 1476"/>
                <a:gd name="T11" fmla="*/ 115 h 1494"/>
                <a:gd name="T12" fmla="*/ 1035 w 1476"/>
                <a:gd name="T13" fmla="*/ 49 h 1494"/>
                <a:gd name="T14" fmla="*/ 888 w 1476"/>
                <a:gd name="T15" fmla="*/ 8 h 1494"/>
                <a:gd name="T16" fmla="*/ 734 w 1476"/>
                <a:gd name="T17" fmla="*/ 0 h 1494"/>
                <a:gd name="T18" fmla="*/ 661 w 1476"/>
                <a:gd name="T19" fmla="*/ 0 h 1494"/>
                <a:gd name="T20" fmla="*/ 523 w 1476"/>
                <a:gd name="T21" fmla="*/ 24 h 1494"/>
                <a:gd name="T22" fmla="*/ 392 w 1476"/>
                <a:gd name="T23" fmla="*/ 81 h 1494"/>
                <a:gd name="T24" fmla="*/ 278 w 1476"/>
                <a:gd name="T25" fmla="*/ 155 h 1494"/>
                <a:gd name="T26" fmla="*/ 171 w 1476"/>
                <a:gd name="T27" fmla="*/ 253 h 1494"/>
                <a:gd name="T28" fmla="*/ 98 w 1476"/>
                <a:gd name="T29" fmla="*/ 375 h 1494"/>
                <a:gd name="T30" fmla="*/ 41 w 1476"/>
                <a:gd name="T31" fmla="*/ 522 h 1494"/>
                <a:gd name="T32" fmla="*/ 9 w 1476"/>
                <a:gd name="T33" fmla="*/ 685 h 1494"/>
                <a:gd name="T34" fmla="*/ 0 w 1476"/>
                <a:gd name="T35" fmla="*/ 775 h 1494"/>
                <a:gd name="T36" fmla="*/ 25 w 1476"/>
                <a:gd name="T37" fmla="*/ 922 h 1494"/>
                <a:gd name="T38" fmla="*/ 74 w 1476"/>
                <a:gd name="T39" fmla="*/ 1052 h 1494"/>
                <a:gd name="T40" fmla="*/ 147 w 1476"/>
                <a:gd name="T41" fmla="*/ 1175 h 1494"/>
                <a:gd name="T42" fmla="*/ 237 w 1476"/>
                <a:gd name="T43" fmla="*/ 1280 h 1494"/>
                <a:gd name="T44" fmla="*/ 343 w 1476"/>
                <a:gd name="T45" fmla="*/ 1370 h 1494"/>
                <a:gd name="T46" fmla="*/ 465 w 1476"/>
                <a:gd name="T47" fmla="*/ 1435 h 1494"/>
                <a:gd name="T48" fmla="*/ 604 w 1476"/>
                <a:gd name="T49" fmla="*/ 1476 h 1494"/>
                <a:gd name="T50" fmla="*/ 743 w 1476"/>
                <a:gd name="T51" fmla="*/ 1493 h 1494"/>
                <a:gd name="T52" fmla="*/ 823 w 1476"/>
                <a:gd name="T53" fmla="*/ 1493 h 1494"/>
                <a:gd name="T54" fmla="*/ 970 w 1476"/>
                <a:gd name="T55" fmla="*/ 1460 h 1494"/>
                <a:gd name="T56" fmla="*/ 1100 w 1476"/>
                <a:gd name="T57" fmla="*/ 1403 h 1494"/>
                <a:gd name="T58" fmla="*/ 1215 w 1476"/>
                <a:gd name="T59" fmla="*/ 1322 h 1494"/>
                <a:gd name="T60" fmla="*/ 1313 w 1476"/>
                <a:gd name="T61" fmla="*/ 1224 h 1494"/>
                <a:gd name="T62" fmla="*/ 1386 w 1476"/>
                <a:gd name="T63" fmla="*/ 1109 h 1494"/>
                <a:gd name="T64" fmla="*/ 1443 w 1476"/>
                <a:gd name="T65" fmla="*/ 979 h 1494"/>
                <a:gd name="T66" fmla="*/ 1475 w 1476"/>
                <a:gd name="T67" fmla="*/ 840 h 1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76" h="1494">
                  <a:moveTo>
                    <a:pt x="1475" y="766"/>
                  </a:moveTo>
                  <a:lnTo>
                    <a:pt x="1475" y="766"/>
                  </a:lnTo>
                  <a:lnTo>
                    <a:pt x="1475" y="677"/>
                  </a:lnTo>
                  <a:lnTo>
                    <a:pt x="1459" y="595"/>
                  </a:lnTo>
                  <a:lnTo>
                    <a:pt x="1443" y="514"/>
                  </a:lnTo>
                  <a:lnTo>
                    <a:pt x="1418" y="441"/>
                  </a:lnTo>
                  <a:lnTo>
                    <a:pt x="1394" y="375"/>
                  </a:lnTo>
                  <a:lnTo>
                    <a:pt x="1353" y="310"/>
                  </a:lnTo>
                  <a:lnTo>
                    <a:pt x="1313" y="253"/>
                  </a:lnTo>
                  <a:lnTo>
                    <a:pt x="1272" y="196"/>
                  </a:lnTo>
                  <a:lnTo>
                    <a:pt x="1215" y="155"/>
                  </a:lnTo>
                  <a:lnTo>
                    <a:pt x="1166" y="115"/>
                  </a:lnTo>
                  <a:lnTo>
                    <a:pt x="1100" y="73"/>
                  </a:lnTo>
                  <a:lnTo>
                    <a:pt x="1035" y="49"/>
                  </a:lnTo>
                  <a:lnTo>
                    <a:pt x="962" y="24"/>
                  </a:lnTo>
                  <a:lnTo>
                    <a:pt x="888" y="8"/>
                  </a:lnTo>
                  <a:lnTo>
                    <a:pt x="815" y="0"/>
                  </a:lnTo>
                  <a:lnTo>
                    <a:pt x="734" y="0"/>
                  </a:lnTo>
                  <a:lnTo>
                    <a:pt x="734" y="0"/>
                  </a:lnTo>
                  <a:lnTo>
                    <a:pt x="661" y="0"/>
                  </a:lnTo>
                  <a:lnTo>
                    <a:pt x="587" y="8"/>
                  </a:lnTo>
                  <a:lnTo>
                    <a:pt x="523" y="24"/>
                  </a:lnTo>
                  <a:lnTo>
                    <a:pt x="457" y="49"/>
                  </a:lnTo>
                  <a:lnTo>
                    <a:pt x="392" y="81"/>
                  </a:lnTo>
                  <a:lnTo>
                    <a:pt x="327" y="115"/>
                  </a:lnTo>
                  <a:lnTo>
                    <a:pt x="278" y="155"/>
                  </a:lnTo>
                  <a:lnTo>
                    <a:pt x="220" y="204"/>
                  </a:lnTo>
                  <a:lnTo>
                    <a:pt x="171" y="253"/>
                  </a:lnTo>
                  <a:lnTo>
                    <a:pt x="131" y="310"/>
                  </a:lnTo>
                  <a:lnTo>
                    <a:pt x="98" y="375"/>
                  </a:lnTo>
                  <a:lnTo>
                    <a:pt x="66" y="448"/>
                  </a:lnTo>
                  <a:lnTo>
                    <a:pt x="41" y="522"/>
                  </a:lnTo>
                  <a:lnTo>
                    <a:pt x="17" y="595"/>
                  </a:lnTo>
                  <a:lnTo>
                    <a:pt x="9" y="685"/>
                  </a:lnTo>
                  <a:lnTo>
                    <a:pt x="0" y="775"/>
                  </a:lnTo>
                  <a:lnTo>
                    <a:pt x="0" y="775"/>
                  </a:lnTo>
                  <a:lnTo>
                    <a:pt x="9" y="849"/>
                  </a:lnTo>
                  <a:lnTo>
                    <a:pt x="25" y="922"/>
                  </a:lnTo>
                  <a:lnTo>
                    <a:pt x="41" y="987"/>
                  </a:lnTo>
                  <a:lnTo>
                    <a:pt x="74" y="1052"/>
                  </a:lnTo>
                  <a:lnTo>
                    <a:pt x="107" y="1117"/>
                  </a:lnTo>
                  <a:lnTo>
                    <a:pt x="147" y="1175"/>
                  </a:lnTo>
                  <a:lnTo>
                    <a:pt x="188" y="1231"/>
                  </a:lnTo>
                  <a:lnTo>
                    <a:pt x="237" y="1280"/>
                  </a:lnTo>
                  <a:lnTo>
                    <a:pt x="286" y="1329"/>
                  </a:lnTo>
                  <a:lnTo>
                    <a:pt x="343" y="1370"/>
                  </a:lnTo>
                  <a:lnTo>
                    <a:pt x="408" y="1411"/>
                  </a:lnTo>
                  <a:lnTo>
                    <a:pt x="465" y="1435"/>
                  </a:lnTo>
                  <a:lnTo>
                    <a:pt x="538" y="1460"/>
                  </a:lnTo>
                  <a:lnTo>
                    <a:pt x="604" y="1476"/>
                  </a:lnTo>
                  <a:lnTo>
                    <a:pt x="669" y="1493"/>
                  </a:lnTo>
                  <a:lnTo>
                    <a:pt x="743" y="1493"/>
                  </a:lnTo>
                  <a:lnTo>
                    <a:pt x="743" y="1493"/>
                  </a:lnTo>
                  <a:lnTo>
                    <a:pt x="823" y="1493"/>
                  </a:lnTo>
                  <a:lnTo>
                    <a:pt x="897" y="1476"/>
                  </a:lnTo>
                  <a:lnTo>
                    <a:pt x="970" y="1460"/>
                  </a:lnTo>
                  <a:lnTo>
                    <a:pt x="1043" y="1435"/>
                  </a:lnTo>
                  <a:lnTo>
                    <a:pt x="1100" y="1403"/>
                  </a:lnTo>
                  <a:lnTo>
                    <a:pt x="1166" y="1370"/>
                  </a:lnTo>
                  <a:lnTo>
                    <a:pt x="1215" y="1322"/>
                  </a:lnTo>
                  <a:lnTo>
                    <a:pt x="1272" y="1280"/>
                  </a:lnTo>
                  <a:lnTo>
                    <a:pt x="1313" y="1224"/>
                  </a:lnTo>
                  <a:lnTo>
                    <a:pt x="1353" y="1166"/>
                  </a:lnTo>
                  <a:lnTo>
                    <a:pt x="1386" y="1109"/>
                  </a:lnTo>
                  <a:lnTo>
                    <a:pt x="1418" y="1044"/>
                  </a:lnTo>
                  <a:lnTo>
                    <a:pt x="1443" y="979"/>
                  </a:lnTo>
                  <a:lnTo>
                    <a:pt x="1459" y="913"/>
                  </a:lnTo>
                  <a:lnTo>
                    <a:pt x="1475" y="840"/>
                  </a:lnTo>
                  <a:lnTo>
                    <a:pt x="1475" y="766"/>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1433779">
                <a:defRPr/>
              </a:pPr>
              <a:endParaRPr lang="en-US" sz="2800">
                <a:solidFill>
                  <a:srgbClr val="847870"/>
                </a:solidFill>
                <a:latin typeface="Arial"/>
                <a:cs typeface="Times New Roman" charset="0"/>
              </a:endParaRPr>
            </a:p>
          </p:txBody>
        </p:sp>
        <p:sp>
          <p:nvSpPr>
            <p:cNvPr id="34" name="Freeform 7"/>
            <p:cNvSpPr>
              <a:spLocks noChangeArrowheads="1"/>
            </p:cNvSpPr>
            <p:nvPr/>
          </p:nvSpPr>
          <p:spPr bwMode="auto">
            <a:xfrm>
              <a:off x="6665913" y="1900238"/>
              <a:ext cx="520700" cy="522287"/>
            </a:xfrm>
            <a:custGeom>
              <a:avLst/>
              <a:gdLst>
                <a:gd name="T0" fmla="*/ 734 w 1445"/>
                <a:gd name="T1" fmla="*/ 1451 h 1452"/>
                <a:gd name="T2" fmla="*/ 873 w 1445"/>
                <a:gd name="T3" fmla="*/ 1435 h 1452"/>
                <a:gd name="T4" fmla="*/ 1003 w 1445"/>
                <a:gd name="T5" fmla="*/ 1395 h 1452"/>
                <a:gd name="T6" fmla="*/ 1126 w 1445"/>
                <a:gd name="T7" fmla="*/ 1329 h 1452"/>
                <a:gd name="T8" fmla="*/ 1233 w 1445"/>
                <a:gd name="T9" fmla="*/ 1239 h 1452"/>
                <a:gd name="T10" fmla="*/ 1322 w 1445"/>
                <a:gd name="T11" fmla="*/ 1125 h 1452"/>
                <a:gd name="T12" fmla="*/ 1387 w 1445"/>
                <a:gd name="T13" fmla="*/ 1003 h 1452"/>
                <a:gd name="T14" fmla="*/ 1428 w 1445"/>
                <a:gd name="T15" fmla="*/ 864 h 1452"/>
                <a:gd name="T16" fmla="*/ 1444 w 1445"/>
                <a:gd name="T17" fmla="*/ 717 h 1452"/>
                <a:gd name="T18" fmla="*/ 1444 w 1445"/>
                <a:gd name="T19" fmla="*/ 644 h 1452"/>
                <a:gd name="T20" fmla="*/ 1412 w 1445"/>
                <a:gd name="T21" fmla="*/ 497 h 1452"/>
                <a:gd name="T22" fmla="*/ 1355 w 1445"/>
                <a:gd name="T23" fmla="*/ 367 h 1452"/>
                <a:gd name="T24" fmla="*/ 1273 w 1445"/>
                <a:gd name="T25" fmla="*/ 252 h 1452"/>
                <a:gd name="T26" fmla="*/ 1175 w 1445"/>
                <a:gd name="T27" fmla="*/ 154 h 1452"/>
                <a:gd name="T28" fmla="*/ 1052 w 1445"/>
                <a:gd name="T29" fmla="*/ 81 h 1452"/>
                <a:gd name="T30" fmla="*/ 922 w 1445"/>
                <a:gd name="T31" fmla="*/ 32 h 1452"/>
                <a:gd name="T32" fmla="*/ 783 w 1445"/>
                <a:gd name="T33" fmla="*/ 0 h 1452"/>
                <a:gd name="T34" fmla="*/ 710 w 1445"/>
                <a:gd name="T35" fmla="*/ 0 h 1452"/>
                <a:gd name="T36" fmla="*/ 563 w 1445"/>
                <a:gd name="T37" fmla="*/ 16 h 1452"/>
                <a:gd name="T38" fmla="*/ 416 w 1445"/>
                <a:gd name="T39" fmla="*/ 56 h 1452"/>
                <a:gd name="T40" fmla="*/ 294 w 1445"/>
                <a:gd name="T41" fmla="*/ 122 h 1452"/>
                <a:gd name="T42" fmla="*/ 188 w 1445"/>
                <a:gd name="T43" fmla="*/ 203 h 1452"/>
                <a:gd name="T44" fmla="*/ 107 w 1445"/>
                <a:gd name="T45" fmla="*/ 309 h 1452"/>
                <a:gd name="T46" fmla="*/ 41 w 1445"/>
                <a:gd name="T47" fmla="*/ 431 h 1452"/>
                <a:gd name="T48" fmla="*/ 9 w 1445"/>
                <a:gd name="T49" fmla="*/ 570 h 1452"/>
                <a:gd name="T50" fmla="*/ 0 w 1445"/>
                <a:gd name="T51" fmla="*/ 725 h 1452"/>
                <a:gd name="T52" fmla="*/ 0 w 1445"/>
                <a:gd name="T53" fmla="*/ 798 h 1452"/>
                <a:gd name="T54" fmla="*/ 25 w 1445"/>
                <a:gd name="T55" fmla="*/ 937 h 1452"/>
                <a:gd name="T56" fmla="*/ 74 w 1445"/>
                <a:gd name="T57" fmla="*/ 1076 h 1452"/>
                <a:gd name="T58" fmla="*/ 147 w 1445"/>
                <a:gd name="T59" fmla="*/ 1190 h 1452"/>
                <a:gd name="T60" fmla="*/ 245 w 1445"/>
                <a:gd name="T61" fmla="*/ 1288 h 1452"/>
                <a:gd name="T62" fmla="*/ 359 w 1445"/>
                <a:gd name="T63" fmla="*/ 1370 h 1452"/>
                <a:gd name="T64" fmla="*/ 498 w 1445"/>
                <a:gd name="T65" fmla="*/ 1427 h 1452"/>
                <a:gd name="T66" fmla="*/ 653 w 1445"/>
                <a:gd name="T67" fmla="*/ 1451 h 1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45" h="1452">
                  <a:moveTo>
                    <a:pt x="734" y="1451"/>
                  </a:moveTo>
                  <a:lnTo>
                    <a:pt x="734" y="1451"/>
                  </a:lnTo>
                  <a:lnTo>
                    <a:pt x="808" y="1451"/>
                  </a:lnTo>
                  <a:lnTo>
                    <a:pt x="873" y="1435"/>
                  </a:lnTo>
                  <a:lnTo>
                    <a:pt x="939" y="1419"/>
                  </a:lnTo>
                  <a:lnTo>
                    <a:pt x="1003" y="1395"/>
                  </a:lnTo>
                  <a:lnTo>
                    <a:pt x="1069" y="1361"/>
                  </a:lnTo>
                  <a:lnTo>
                    <a:pt x="1126" y="1329"/>
                  </a:lnTo>
                  <a:lnTo>
                    <a:pt x="1184" y="1280"/>
                  </a:lnTo>
                  <a:lnTo>
                    <a:pt x="1233" y="1239"/>
                  </a:lnTo>
                  <a:lnTo>
                    <a:pt x="1281" y="1182"/>
                  </a:lnTo>
                  <a:lnTo>
                    <a:pt x="1322" y="1125"/>
                  </a:lnTo>
                  <a:lnTo>
                    <a:pt x="1355" y="1068"/>
                  </a:lnTo>
                  <a:lnTo>
                    <a:pt x="1387" y="1003"/>
                  </a:lnTo>
                  <a:lnTo>
                    <a:pt x="1412" y="937"/>
                  </a:lnTo>
                  <a:lnTo>
                    <a:pt x="1428" y="864"/>
                  </a:lnTo>
                  <a:lnTo>
                    <a:pt x="1444" y="791"/>
                  </a:lnTo>
                  <a:lnTo>
                    <a:pt x="1444" y="717"/>
                  </a:lnTo>
                  <a:lnTo>
                    <a:pt x="1444" y="717"/>
                  </a:lnTo>
                  <a:lnTo>
                    <a:pt x="1444" y="644"/>
                  </a:lnTo>
                  <a:lnTo>
                    <a:pt x="1428" y="562"/>
                  </a:lnTo>
                  <a:lnTo>
                    <a:pt x="1412" y="497"/>
                  </a:lnTo>
                  <a:lnTo>
                    <a:pt x="1387" y="431"/>
                  </a:lnTo>
                  <a:lnTo>
                    <a:pt x="1355" y="367"/>
                  </a:lnTo>
                  <a:lnTo>
                    <a:pt x="1314" y="309"/>
                  </a:lnTo>
                  <a:lnTo>
                    <a:pt x="1273" y="252"/>
                  </a:lnTo>
                  <a:lnTo>
                    <a:pt x="1224" y="203"/>
                  </a:lnTo>
                  <a:lnTo>
                    <a:pt x="1175" y="154"/>
                  </a:lnTo>
                  <a:lnTo>
                    <a:pt x="1118" y="122"/>
                  </a:lnTo>
                  <a:lnTo>
                    <a:pt x="1052" y="81"/>
                  </a:lnTo>
                  <a:lnTo>
                    <a:pt x="996" y="56"/>
                  </a:lnTo>
                  <a:lnTo>
                    <a:pt x="922" y="32"/>
                  </a:lnTo>
                  <a:lnTo>
                    <a:pt x="857" y="16"/>
                  </a:lnTo>
                  <a:lnTo>
                    <a:pt x="783" y="0"/>
                  </a:lnTo>
                  <a:lnTo>
                    <a:pt x="710" y="0"/>
                  </a:lnTo>
                  <a:lnTo>
                    <a:pt x="710" y="0"/>
                  </a:lnTo>
                  <a:lnTo>
                    <a:pt x="636" y="0"/>
                  </a:lnTo>
                  <a:lnTo>
                    <a:pt x="563" y="16"/>
                  </a:lnTo>
                  <a:lnTo>
                    <a:pt x="490" y="32"/>
                  </a:lnTo>
                  <a:lnTo>
                    <a:pt x="416" y="56"/>
                  </a:lnTo>
                  <a:lnTo>
                    <a:pt x="359" y="81"/>
                  </a:lnTo>
                  <a:lnTo>
                    <a:pt x="294" y="122"/>
                  </a:lnTo>
                  <a:lnTo>
                    <a:pt x="245" y="154"/>
                  </a:lnTo>
                  <a:lnTo>
                    <a:pt x="188" y="203"/>
                  </a:lnTo>
                  <a:lnTo>
                    <a:pt x="147" y="252"/>
                  </a:lnTo>
                  <a:lnTo>
                    <a:pt x="107" y="309"/>
                  </a:lnTo>
                  <a:lnTo>
                    <a:pt x="74" y="367"/>
                  </a:lnTo>
                  <a:lnTo>
                    <a:pt x="41" y="431"/>
                  </a:lnTo>
                  <a:lnTo>
                    <a:pt x="25" y="497"/>
                  </a:lnTo>
                  <a:lnTo>
                    <a:pt x="9" y="570"/>
                  </a:lnTo>
                  <a:lnTo>
                    <a:pt x="0" y="644"/>
                  </a:lnTo>
                  <a:lnTo>
                    <a:pt x="0" y="725"/>
                  </a:lnTo>
                  <a:lnTo>
                    <a:pt x="0" y="725"/>
                  </a:lnTo>
                  <a:lnTo>
                    <a:pt x="0" y="798"/>
                  </a:lnTo>
                  <a:lnTo>
                    <a:pt x="9" y="872"/>
                  </a:lnTo>
                  <a:lnTo>
                    <a:pt x="25" y="937"/>
                  </a:lnTo>
                  <a:lnTo>
                    <a:pt x="49" y="1011"/>
                  </a:lnTo>
                  <a:lnTo>
                    <a:pt x="74" y="1076"/>
                  </a:lnTo>
                  <a:lnTo>
                    <a:pt x="107" y="1133"/>
                  </a:lnTo>
                  <a:lnTo>
                    <a:pt x="147" y="1190"/>
                  </a:lnTo>
                  <a:lnTo>
                    <a:pt x="196" y="1239"/>
                  </a:lnTo>
                  <a:lnTo>
                    <a:pt x="245" y="1288"/>
                  </a:lnTo>
                  <a:lnTo>
                    <a:pt x="303" y="1329"/>
                  </a:lnTo>
                  <a:lnTo>
                    <a:pt x="359" y="1370"/>
                  </a:lnTo>
                  <a:lnTo>
                    <a:pt x="425" y="1402"/>
                  </a:lnTo>
                  <a:lnTo>
                    <a:pt x="498" y="1427"/>
                  </a:lnTo>
                  <a:lnTo>
                    <a:pt x="572" y="1443"/>
                  </a:lnTo>
                  <a:lnTo>
                    <a:pt x="653" y="1451"/>
                  </a:lnTo>
                  <a:lnTo>
                    <a:pt x="734" y="1451"/>
                  </a:ln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1433779">
                <a:defRPr/>
              </a:pPr>
              <a:endParaRPr lang="en-US" sz="2800">
                <a:solidFill>
                  <a:srgbClr val="847870"/>
                </a:solidFill>
                <a:latin typeface="Arial"/>
                <a:cs typeface="Times New Roman" charset="0"/>
              </a:endParaRPr>
            </a:p>
          </p:txBody>
        </p:sp>
      </p:grpSp>
      <p:pic>
        <p:nvPicPr>
          <p:cNvPr id="2" name="Picture 1" descr="Asset 16.png"/>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396332" y="2003779"/>
            <a:ext cx="3399335" cy="2630140"/>
          </a:xfrm>
          <a:prstGeom prst="rect">
            <a:avLst/>
          </a:prstGeom>
        </p:spPr>
      </p:pic>
    </p:spTree>
    <p:extLst>
      <p:ext uri="{BB962C8B-B14F-4D97-AF65-F5344CB8AC3E}">
        <p14:creationId xmlns:p14="http://schemas.microsoft.com/office/powerpoint/2010/main" val="3842966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old Words_Purple">
    <p:spTree>
      <p:nvGrpSpPr>
        <p:cNvPr id="1" name=""/>
        <p:cNvGrpSpPr/>
        <p:nvPr/>
      </p:nvGrpSpPr>
      <p:grpSpPr>
        <a:xfrm>
          <a:off x="0" y="0"/>
          <a:ext cx="0" cy="0"/>
          <a:chOff x="0" y="0"/>
          <a:chExt cx="0" cy="0"/>
        </a:xfrm>
      </p:grpSpPr>
      <p:sp>
        <p:nvSpPr>
          <p:cNvPr id="5" name="Rectangle 4"/>
          <p:cNvSpPr/>
          <p:nvPr userDrawn="1"/>
        </p:nvSpPr>
        <p:spPr>
          <a:xfrm>
            <a:off x="1" y="0"/>
            <a:ext cx="12192000" cy="6858000"/>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pic>
        <p:nvPicPr>
          <p:cNvPr id="7" name="Picture 6" descr="CandStripeBackground.png"/>
          <p:cNvPicPr>
            <a:picLocks noChangeAspect="1"/>
          </p:cNvPicPr>
          <p:nvPr userDrawn="1"/>
        </p:nvPicPr>
        <p:blipFill rotWithShape="1">
          <a:blip r:embed="rId2" cstate="screen">
            <a:extLst>
              <a:ext uri="{28A0092B-C50C-407E-A947-70E740481C1C}">
                <a14:useLocalDpi xmlns:a14="http://schemas.microsoft.com/office/drawing/2010/main"/>
              </a:ext>
            </a:extLst>
          </a:blip>
          <a:srcRect l="2283" t="17894" r="13560" b="31431"/>
          <a:stretch/>
        </p:blipFill>
        <p:spPr>
          <a:xfrm>
            <a:off x="1" y="0"/>
            <a:ext cx="12192000" cy="6859903"/>
          </a:xfrm>
          <a:prstGeom prst="rect">
            <a:avLst/>
          </a:prstGeom>
        </p:spPr>
      </p:pic>
      <p:pic>
        <p:nvPicPr>
          <p:cNvPr id="3" name="Picture 2" descr="Asset 15.png"/>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36830" y="787400"/>
            <a:ext cx="10518339" cy="5283200"/>
          </a:xfrm>
          <a:prstGeom prst="rect">
            <a:avLst/>
          </a:prstGeom>
        </p:spPr>
      </p:pic>
      <p:sp>
        <p:nvSpPr>
          <p:cNvPr id="6" name="Title 1"/>
          <p:cNvSpPr>
            <a:spLocks noGrp="1"/>
          </p:cNvSpPr>
          <p:nvPr>
            <p:ph type="title" hasCustomPrompt="1"/>
          </p:nvPr>
        </p:nvSpPr>
        <p:spPr>
          <a:xfrm>
            <a:off x="576185" y="754283"/>
            <a:ext cx="11055883" cy="5358581"/>
          </a:xfrm>
          <a:prstGeom prst="rect">
            <a:avLst/>
          </a:prstGeom>
        </p:spPr>
        <p:txBody>
          <a:bodyPr anchor="ctr"/>
          <a:lstStyle>
            <a:lvl1pPr algn="ctr">
              <a:lnSpc>
                <a:spcPct val="80000"/>
              </a:lnSpc>
              <a:defRPr sz="10000" cap="all" spc="200" baseline="0">
                <a:solidFill>
                  <a:schemeClr val="accent1"/>
                </a:solidFill>
                <a:latin typeface="Arial"/>
                <a:cs typeface="Arial"/>
              </a:defRPr>
            </a:lvl1pPr>
          </a:lstStyle>
          <a:p>
            <a:r>
              <a:rPr lang="en-US" dirty="0"/>
              <a:t>Insert </a:t>
            </a:r>
            <a:br>
              <a:rPr lang="en-US" dirty="0"/>
            </a:br>
            <a:r>
              <a:rPr lang="en-US" dirty="0"/>
              <a:t>bold word</a:t>
            </a:r>
          </a:p>
        </p:txBody>
      </p:sp>
    </p:spTree>
    <p:extLst>
      <p:ext uri="{BB962C8B-B14F-4D97-AF65-F5344CB8AC3E}">
        <p14:creationId xmlns:p14="http://schemas.microsoft.com/office/powerpoint/2010/main" val="1331760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700" fill="hold"/>
                                        <p:tgtEl>
                                          <p:spTgt spid="6"/>
                                        </p:tgtEl>
                                        <p:attrNameLst>
                                          <p:attrName>ppt_w</p:attrName>
                                        </p:attrNameLst>
                                      </p:cBhvr>
                                      <p:tavLst>
                                        <p:tav tm="0">
                                          <p:val>
                                            <p:fltVal val="0"/>
                                          </p:val>
                                        </p:tav>
                                        <p:tav tm="100000">
                                          <p:val>
                                            <p:strVal val="#ppt_w"/>
                                          </p:val>
                                        </p:tav>
                                      </p:tavLst>
                                    </p:anim>
                                    <p:anim calcmode="lin" valueType="num">
                                      <p:cBhvr>
                                        <p:cTn id="8" dur="700" fill="hold"/>
                                        <p:tgtEl>
                                          <p:spTgt spid="6"/>
                                        </p:tgtEl>
                                        <p:attrNameLst>
                                          <p:attrName>ppt_h</p:attrName>
                                        </p:attrNameLst>
                                      </p:cBhvr>
                                      <p:tavLst>
                                        <p:tav tm="0">
                                          <p:val>
                                            <p:fltVal val="0"/>
                                          </p:val>
                                        </p:tav>
                                        <p:tav tm="100000">
                                          <p:val>
                                            <p:strVal val="#ppt_h"/>
                                          </p:val>
                                        </p:tav>
                                      </p:tavLst>
                                    </p:anim>
                                    <p:animEffect transition="in" filter="fade">
                                      <p:cBhvr>
                                        <p:cTn id="9"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old Words_Teal">
    <p:spTree>
      <p:nvGrpSpPr>
        <p:cNvPr id="1" name=""/>
        <p:cNvGrpSpPr/>
        <p:nvPr/>
      </p:nvGrpSpPr>
      <p:grpSpPr>
        <a:xfrm>
          <a:off x="0" y="0"/>
          <a:ext cx="0" cy="0"/>
          <a:chOff x="0" y="0"/>
          <a:chExt cx="0" cy="0"/>
        </a:xfrm>
      </p:grpSpPr>
      <p:pic>
        <p:nvPicPr>
          <p:cNvPr id="5" name="Picture 4" descr="Asset 7.png"/>
          <p:cNvPicPr>
            <a:picLocks noChangeAspect="1"/>
          </p:cNvPicPr>
          <p:nvPr userDrawn="1"/>
        </p:nvPicPr>
        <p:blipFill rotWithShape="1">
          <a:blip r:embed="rId2" cstate="screen">
            <a:extLst>
              <a:ext uri="{28A0092B-C50C-407E-A947-70E740481C1C}">
                <a14:useLocalDpi xmlns:a14="http://schemas.microsoft.com/office/drawing/2010/main"/>
              </a:ext>
            </a:extLst>
          </a:blip>
          <a:srcRect l="19063" t="21652" r="15950" b="17664"/>
          <a:stretch/>
        </p:blipFill>
        <p:spPr>
          <a:xfrm>
            <a:off x="-156339" y="1"/>
            <a:ext cx="12348339" cy="7012453"/>
          </a:xfrm>
          <a:prstGeom prst="rect">
            <a:avLst/>
          </a:prstGeom>
        </p:spPr>
      </p:pic>
      <p:pic>
        <p:nvPicPr>
          <p:cNvPr id="7" name="Picture 6" descr="Asset 8.png"/>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2399337" y="685800"/>
            <a:ext cx="7393325" cy="5486400"/>
          </a:xfrm>
          <a:prstGeom prst="rect">
            <a:avLst/>
          </a:prstGeom>
        </p:spPr>
      </p:pic>
      <p:sp>
        <p:nvSpPr>
          <p:cNvPr id="4" name="Title 1"/>
          <p:cNvSpPr>
            <a:spLocks noGrp="1"/>
          </p:cNvSpPr>
          <p:nvPr>
            <p:ph type="title" hasCustomPrompt="1"/>
          </p:nvPr>
        </p:nvSpPr>
        <p:spPr>
          <a:xfrm>
            <a:off x="576185" y="826854"/>
            <a:ext cx="11055883" cy="5358581"/>
          </a:xfrm>
          <a:prstGeom prst="rect">
            <a:avLst/>
          </a:prstGeom>
        </p:spPr>
        <p:txBody>
          <a:bodyPr anchor="ctr"/>
          <a:lstStyle>
            <a:lvl1pPr algn="ctr">
              <a:lnSpc>
                <a:spcPct val="80000"/>
              </a:lnSpc>
              <a:defRPr sz="10000" cap="all" spc="200" baseline="0">
                <a:solidFill>
                  <a:schemeClr val="accent2"/>
                </a:solidFill>
                <a:latin typeface="Arial"/>
                <a:cs typeface="Arial"/>
              </a:defRPr>
            </a:lvl1pPr>
          </a:lstStyle>
          <a:p>
            <a:r>
              <a:rPr lang="en-US" dirty="0"/>
              <a:t>Insert </a:t>
            </a:r>
            <a:br>
              <a:rPr lang="en-US" dirty="0"/>
            </a:br>
            <a:r>
              <a:rPr lang="en-US" dirty="0"/>
              <a:t>bold </a:t>
            </a:r>
            <a:br>
              <a:rPr lang="en-US" dirty="0"/>
            </a:br>
            <a:r>
              <a:rPr lang="en-US" dirty="0"/>
              <a:t>word</a:t>
            </a:r>
          </a:p>
        </p:txBody>
      </p:sp>
    </p:spTree>
    <p:extLst>
      <p:ext uri="{BB962C8B-B14F-4D97-AF65-F5344CB8AC3E}">
        <p14:creationId xmlns:p14="http://schemas.microsoft.com/office/powerpoint/2010/main" val="566965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old Words_Gray">
    <p:spTree>
      <p:nvGrpSpPr>
        <p:cNvPr id="1" name=""/>
        <p:cNvGrpSpPr/>
        <p:nvPr/>
      </p:nvGrpSpPr>
      <p:grpSpPr>
        <a:xfrm>
          <a:off x="0" y="0"/>
          <a:ext cx="0" cy="0"/>
          <a:chOff x="0" y="0"/>
          <a:chExt cx="0" cy="0"/>
        </a:xfrm>
      </p:grpSpPr>
      <p:pic>
        <p:nvPicPr>
          <p:cNvPr id="8" name="Picture 7" descr="Asset 14.png"/>
          <p:cNvPicPr>
            <a:picLocks noChangeAspect="1"/>
          </p:cNvPicPr>
          <p:nvPr userDrawn="1"/>
        </p:nvPicPr>
        <p:blipFill rotWithShape="1">
          <a:blip r:embed="rId2" cstate="screen">
            <a:extLst>
              <a:ext uri="{28A0092B-C50C-407E-A947-70E740481C1C}">
                <a14:useLocalDpi xmlns:a14="http://schemas.microsoft.com/office/drawing/2010/main"/>
              </a:ext>
            </a:extLst>
          </a:blip>
          <a:srcRect l="9670" t="41308" r="22953" b="27750"/>
          <a:stretch/>
        </p:blipFill>
        <p:spPr>
          <a:xfrm>
            <a:off x="1" y="1"/>
            <a:ext cx="12192000" cy="6858000"/>
          </a:xfrm>
          <a:prstGeom prst="rect">
            <a:avLst/>
          </a:prstGeom>
        </p:spPr>
      </p:pic>
      <p:pic>
        <p:nvPicPr>
          <p:cNvPr id="4" name="Picture 3" descr="Asset 15.png"/>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36830" y="787400"/>
            <a:ext cx="10518339" cy="5283200"/>
          </a:xfrm>
          <a:prstGeom prst="rect">
            <a:avLst/>
          </a:prstGeom>
        </p:spPr>
      </p:pic>
      <p:sp>
        <p:nvSpPr>
          <p:cNvPr id="6" name="Title 1"/>
          <p:cNvSpPr>
            <a:spLocks noGrp="1"/>
          </p:cNvSpPr>
          <p:nvPr>
            <p:ph type="title" hasCustomPrompt="1"/>
          </p:nvPr>
        </p:nvSpPr>
        <p:spPr>
          <a:xfrm>
            <a:off x="576185" y="754283"/>
            <a:ext cx="11055883" cy="5358581"/>
          </a:xfrm>
          <a:prstGeom prst="rect">
            <a:avLst/>
          </a:prstGeom>
        </p:spPr>
        <p:txBody>
          <a:bodyPr anchor="ctr"/>
          <a:lstStyle>
            <a:lvl1pPr algn="ctr">
              <a:lnSpc>
                <a:spcPct val="80000"/>
              </a:lnSpc>
              <a:defRPr sz="10000" cap="all" spc="200" baseline="0">
                <a:solidFill>
                  <a:schemeClr val="tx2"/>
                </a:solidFill>
                <a:latin typeface="Arial"/>
                <a:cs typeface="Arial"/>
              </a:defRPr>
            </a:lvl1pPr>
          </a:lstStyle>
          <a:p>
            <a:r>
              <a:rPr lang="en-US" dirty="0"/>
              <a:t>Insert </a:t>
            </a:r>
            <a:br>
              <a:rPr lang="en-US" dirty="0"/>
            </a:br>
            <a:r>
              <a:rPr lang="en-US" dirty="0"/>
              <a:t>bold word</a:t>
            </a:r>
          </a:p>
        </p:txBody>
      </p:sp>
    </p:spTree>
    <p:extLst>
      <p:ext uri="{BB962C8B-B14F-4D97-AF65-F5344CB8AC3E}">
        <p14:creationId xmlns:p14="http://schemas.microsoft.com/office/powerpoint/2010/main" val="3239776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700" fill="hold"/>
                                        <p:tgtEl>
                                          <p:spTgt spid="6"/>
                                        </p:tgtEl>
                                        <p:attrNameLst>
                                          <p:attrName>ppt_w</p:attrName>
                                        </p:attrNameLst>
                                      </p:cBhvr>
                                      <p:tavLst>
                                        <p:tav tm="0">
                                          <p:val>
                                            <p:fltVal val="0"/>
                                          </p:val>
                                        </p:tav>
                                        <p:tav tm="100000">
                                          <p:val>
                                            <p:strVal val="#ppt_w"/>
                                          </p:val>
                                        </p:tav>
                                      </p:tavLst>
                                    </p:anim>
                                    <p:anim calcmode="lin" valueType="num">
                                      <p:cBhvr>
                                        <p:cTn id="8" dur="700" fill="hold"/>
                                        <p:tgtEl>
                                          <p:spTgt spid="6"/>
                                        </p:tgtEl>
                                        <p:attrNameLst>
                                          <p:attrName>ppt_h</p:attrName>
                                        </p:attrNameLst>
                                      </p:cBhvr>
                                      <p:tavLst>
                                        <p:tav tm="0">
                                          <p:val>
                                            <p:fltVal val="0"/>
                                          </p:val>
                                        </p:tav>
                                        <p:tav tm="100000">
                                          <p:val>
                                            <p:strVal val="#ppt_h"/>
                                          </p:val>
                                        </p:tav>
                                      </p:tavLst>
                                    </p:anim>
                                    <p:animEffect transition="in" filter="fade">
                                      <p:cBhvr>
                                        <p:cTn id="9"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52C1A-A101-4A8C-9CB8-39972F4CA58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737773-6980-451C-9ED5-EA7B9EE3E2E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73981ED-7BCD-46C1-91EE-F272E3FE037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03212F-F5C1-460B-B7B8-E4F73E119079}"/>
              </a:ext>
            </a:extLst>
          </p:cNvPr>
          <p:cNvSpPr>
            <a:spLocks noGrp="1"/>
          </p:cNvSpPr>
          <p:nvPr>
            <p:ph type="dt" sz="half" idx="10"/>
          </p:nvPr>
        </p:nvSpPr>
        <p:spPr/>
        <p:txBody>
          <a:bodyPr/>
          <a:lstStyle/>
          <a:p>
            <a:fld id="{81C7EA09-B708-4D84-B79E-243A464C810C}" type="datetimeFigureOut">
              <a:rPr lang="en-US" smtClean="0"/>
              <a:t>5/12/2021</a:t>
            </a:fld>
            <a:endParaRPr lang="en-US"/>
          </a:p>
        </p:txBody>
      </p:sp>
      <p:sp>
        <p:nvSpPr>
          <p:cNvPr id="6" name="Footer Placeholder 5">
            <a:extLst>
              <a:ext uri="{FF2B5EF4-FFF2-40B4-BE49-F238E27FC236}">
                <a16:creationId xmlns:a16="http://schemas.microsoft.com/office/drawing/2014/main" id="{B6F918EA-6D55-4898-B38A-D69D17C69A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983CCE-2E6F-4D52-A9C0-96F90187A154}"/>
              </a:ext>
            </a:extLst>
          </p:cNvPr>
          <p:cNvSpPr>
            <a:spLocks noGrp="1"/>
          </p:cNvSpPr>
          <p:nvPr>
            <p:ph type="sldNum" sz="quarter" idx="12"/>
          </p:nvPr>
        </p:nvSpPr>
        <p:spPr/>
        <p:txBody>
          <a:bodyPr/>
          <a:lstStyle/>
          <a:p>
            <a:fld id="{3D8F460A-1FCE-44DB-A61B-38E6960D040A}" type="slidenum">
              <a:rPr lang="en-US" smtClean="0"/>
              <a:t>‹#›</a:t>
            </a:fld>
            <a:endParaRPr lang="en-US"/>
          </a:p>
        </p:txBody>
      </p:sp>
    </p:spTree>
    <p:extLst>
      <p:ext uri="{BB962C8B-B14F-4D97-AF65-F5344CB8AC3E}">
        <p14:creationId xmlns:p14="http://schemas.microsoft.com/office/powerpoint/2010/main" val="294033411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Title Slide w/Presenter Name_Purple">
    <p:spTree>
      <p:nvGrpSpPr>
        <p:cNvPr id="1" name=""/>
        <p:cNvGrpSpPr/>
        <p:nvPr/>
      </p:nvGrpSpPr>
      <p:grpSpPr>
        <a:xfrm>
          <a:off x="0" y="0"/>
          <a:ext cx="0" cy="0"/>
          <a:chOff x="0" y="0"/>
          <a:chExt cx="0" cy="0"/>
        </a:xfrm>
      </p:grpSpPr>
      <p:sp>
        <p:nvSpPr>
          <p:cNvPr id="5" name="Rectangle 4"/>
          <p:cNvSpPr/>
          <p:nvPr userDrawn="1"/>
        </p:nvSpPr>
        <p:spPr>
          <a:xfrm>
            <a:off x="1" y="-9144"/>
            <a:ext cx="12192000" cy="6867144"/>
          </a:xfrm>
          <a:prstGeom prst="rect">
            <a:avLst/>
          </a:prstGeom>
          <a:solidFill>
            <a:srgbClr val="FFFFFF"/>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endParaRPr>
          </a:p>
        </p:txBody>
      </p:sp>
      <p:sp>
        <p:nvSpPr>
          <p:cNvPr id="3" name="Rectangle 2"/>
          <p:cNvSpPr/>
          <p:nvPr userDrawn="1"/>
        </p:nvSpPr>
        <p:spPr>
          <a:xfrm>
            <a:off x="794947" y="904240"/>
            <a:ext cx="10602108" cy="5046134"/>
          </a:xfrm>
          <a:prstGeom prst="rect">
            <a:avLst/>
          </a:prstGeom>
          <a:solidFill>
            <a:schemeClr val="accent2"/>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endParaRPr>
          </a:p>
        </p:txBody>
      </p:sp>
      <p:sp>
        <p:nvSpPr>
          <p:cNvPr id="2" name="Title 1"/>
          <p:cNvSpPr>
            <a:spLocks noGrp="1"/>
          </p:cNvSpPr>
          <p:nvPr>
            <p:ph type="title" hasCustomPrompt="1"/>
          </p:nvPr>
        </p:nvSpPr>
        <p:spPr>
          <a:xfrm>
            <a:off x="1239778" y="2635877"/>
            <a:ext cx="4737576" cy="1317625"/>
          </a:xfrm>
          <a:prstGeom prst="rect">
            <a:avLst/>
          </a:prstGeom>
        </p:spPr>
        <p:txBody>
          <a:bodyPr anchor="b">
            <a:noAutofit/>
          </a:bodyPr>
          <a:lstStyle>
            <a:lvl1pPr algn="l">
              <a:lnSpc>
                <a:spcPct val="100000"/>
              </a:lnSpc>
              <a:defRPr sz="4400" b="1" cap="all" spc="300">
                <a:solidFill>
                  <a:srgbClr val="FFFFFF"/>
                </a:solidFill>
                <a:latin typeface="Arial"/>
                <a:cs typeface="Arial"/>
              </a:defRPr>
            </a:lvl1pPr>
          </a:lstStyle>
          <a:p>
            <a:r>
              <a:rPr lang="en-US" dirty="0"/>
              <a:t>Click to edit </a:t>
            </a:r>
            <a:br>
              <a:rPr lang="en-US" dirty="0"/>
            </a:br>
            <a:r>
              <a:rPr lang="en-US" dirty="0"/>
              <a:t>master title slide</a:t>
            </a:r>
          </a:p>
        </p:txBody>
      </p:sp>
      <p:sp>
        <p:nvSpPr>
          <p:cNvPr id="4" name="Text Placeholder 3"/>
          <p:cNvSpPr>
            <a:spLocks noGrp="1"/>
          </p:cNvSpPr>
          <p:nvPr>
            <p:ph type="body" sz="quarter" idx="10" hasCustomPrompt="1"/>
          </p:nvPr>
        </p:nvSpPr>
        <p:spPr>
          <a:xfrm>
            <a:off x="1239778" y="4206231"/>
            <a:ext cx="4737576" cy="452120"/>
          </a:xfrm>
          <a:prstGeom prst="rect">
            <a:avLst/>
          </a:prstGeom>
          <a:ln>
            <a:noFill/>
          </a:ln>
        </p:spPr>
        <p:txBody>
          <a:bodyPr anchor="t">
            <a:noAutofit/>
          </a:bodyPr>
          <a:lstStyle>
            <a:lvl1pPr marL="0" indent="0" algn="l">
              <a:lnSpc>
                <a:spcPct val="80000"/>
              </a:lnSpc>
              <a:buNone/>
              <a:defRPr sz="3000" cap="none" spc="200">
                <a:solidFill>
                  <a:schemeClr val="bg2"/>
                </a:solidFill>
                <a:latin typeface="Arial"/>
                <a:cs typeface="Arial"/>
              </a:defRPr>
            </a:lvl1pPr>
          </a:lstStyle>
          <a:p>
            <a:pPr lvl="0"/>
            <a:r>
              <a:rPr lang="en-US" dirty="0"/>
              <a:t>Click to edit master text styles</a:t>
            </a:r>
          </a:p>
        </p:txBody>
      </p:sp>
      <p:sp>
        <p:nvSpPr>
          <p:cNvPr id="6" name="Rectangle 5"/>
          <p:cNvSpPr/>
          <p:nvPr userDrawn="1"/>
        </p:nvSpPr>
        <p:spPr>
          <a:xfrm>
            <a:off x="1239779" y="904240"/>
            <a:ext cx="1026374" cy="137160"/>
          </a:xfrm>
          <a:prstGeom prst="rect">
            <a:avLst/>
          </a:prstGeom>
          <a:solidFill>
            <a:schemeClr val="accent3"/>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endParaRPr>
          </a:p>
        </p:txBody>
      </p:sp>
      <p:sp>
        <p:nvSpPr>
          <p:cNvPr id="7" name="Picture Placeholder 3">
            <a:extLst>
              <a:ext uri="{FF2B5EF4-FFF2-40B4-BE49-F238E27FC236}">
                <a16:creationId xmlns:a16="http://schemas.microsoft.com/office/drawing/2014/main" id="{65AD53B7-4BCC-6344-90A2-AC4B38A35F26}"/>
              </a:ext>
            </a:extLst>
          </p:cNvPr>
          <p:cNvSpPr>
            <a:spLocks noGrp="1"/>
          </p:cNvSpPr>
          <p:nvPr>
            <p:ph type="pic" sz="quarter" idx="11"/>
          </p:nvPr>
        </p:nvSpPr>
        <p:spPr>
          <a:xfrm rot="309698">
            <a:off x="6517158" y="592571"/>
            <a:ext cx="3991080" cy="5736630"/>
          </a:xfrm>
          <a:prstGeom prst="rect">
            <a:avLst/>
          </a:prstGeom>
          <a:solidFill>
            <a:schemeClr val="bg1">
              <a:lumMod val="85000"/>
            </a:schemeClr>
          </a:solidFill>
        </p:spPr>
        <p:txBody>
          <a:bodyPr/>
          <a:lstStyle/>
          <a:p>
            <a:endParaRPr lang="en-US" dirty="0"/>
          </a:p>
        </p:txBody>
      </p:sp>
    </p:spTree>
    <p:extLst>
      <p:ext uri="{BB962C8B-B14F-4D97-AF65-F5344CB8AC3E}">
        <p14:creationId xmlns:p14="http://schemas.microsoft.com/office/powerpoint/2010/main" val="312807219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lank_w/Statement_Purple">
    <p:bg>
      <p:bgPr>
        <a:solidFill>
          <a:schemeClr val="bg1"/>
        </a:solidFill>
        <a:effectLst/>
      </p:bgPr>
    </p:bg>
    <p:spTree>
      <p:nvGrpSpPr>
        <p:cNvPr id="1" name=""/>
        <p:cNvGrpSpPr/>
        <p:nvPr/>
      </p:nvGrpSpPr>
      <p:grpSpPr>
        <a:xfrm>
          <a:off x="0" y="0"/>
          <a:ext cx="0" cy="0"/>
          <a:chOff x="0" y="0"/>
          <a:chExt cx="0" cy="0"/>
        </a:xfrm>
      </p:grpSpPr>
      <p:sp>
        <p:nvSpPr>
          <p:cNvPr id="4" name="Rectangle 3"/>
          <p:cNvSpPr>
            <a:spLocks/>
          </p:cNvSpPr>
          <p:nvPr userDrawn="1"/>
        </p:nvSpPr>
        <p:spPr>
          <a:xfrm>
            <a:off x="1" y="0"/>
            <a:ext cx="11809879" cy="6867144"/>
          </a:xfrm>
          <a:prstGeom prst="rect">
            <a:avLst/>
          </a:prstGeom>
          <a:solidFill>
            <a:srgbClr val="BA0020"/>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Tree>
    <p:extLst>
      <p:ext uri="{BB962C8B-B14F-4D97-AF65-F5344CB8AC3E}">
        <p14:creationId xmlns:p14="http://schemas.microsoft.com/office/powerpoint/2010/main" val="2841813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rush Strokes_Purple">
    <p:spTree>
      <p:nvGrpSpPr>
        <p:cNvPr id="1" name=""/>
        <p:cNvGrpSpPr/>
        <p:nvPr/>
      </p:nvGrpSpPr>
      <p:grpSpPr>
        <a:xfrm>
          <a:off x="0" y="0"/>
          <a:ext cx="0" cy="0"/>
          <a:chOff x="0" y="0"/>
          <a:chExt cx="0" cy="0"/>
        </a:xfrm>
      </p:grpSpPr>
      <p:sp>
        <p:nvSpPr>
          <p:cNvPr id="3" name="Rectangle 2"/>
          <p:cNvSpPr>
            <a:spLocks/>
          </p:cNvSpPr>
          <p:nvPr userDrawn="1"/>
        </p:nvSpPr>
        <p:spPr>
          <a:xfrm>
            <a:off x="1" y="0"/>
            <a:ext cx="11809879" cy="6867144"/>
          </a:xfrm>
          <a:prstGeom prst="rect">
            <a:avLst/>
          </a:prstGeom>
          <a:solidFill>
            <a:schemeClr val="accent1"/>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Tree>
    <p:extLst>
      <p:ext uri="{BB962C8B-B14F-4D97-AF65-F5344CB8AC3E}">
        <p14:creationId xmlns:p14="http://schemas.microsoft.com/office/powerpoint/2010/main" val="630837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rush Strokes_Teal">
    <p:spTree>
      <p:nvGrpSpPr>
        <p:cNvPr id="1" name=""/>
        <p:cNvGrpSpPr/>
        <p:nvPr/>
      </p:nvGrpSpPr>
      <p:grpSpPr>
        <a:xfrm>
          <a:off x="0" y="0"/>
          <a:ext cx="0" cy="0"/>
          <a:chOff x="0" y="0"/>
          <a:chExt cx="0" cy="0"/>
        </a:xfrm>
      </p:grpSpPr>
      <p:sp>
        <p:nvSpPr>
          <p:cNvPr id="3" name="Rectangle 2"/>
          <p:cNvSpPr>
            <a:spLocks/>
          </p:cNvSpPr>
          <p:nvPr userDrawn="1"/>
        </p:nvSpPr>
        <p:spPr>
          <a:xfrm>
            <a:off x="1" y="0"/>
            <a:ext cx="11809879" cy="6867144"/>
          </a:xfrm>
          <a:prstGeom prst="rect">
            <a:avLst/>
          </a:prstGeom>
          <a:solidFill>
            <a:schemeClr val="tx2"/>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Tree>
    <p:extLst>
      <p:ext uri="{BB962C8B-B14F-4D97-AF65-F5344CB8AC3E}">
        <p14:creationId xmlns:p14="http://schemas.microsoft.com/office/powerpoint/2010/main" val="180202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B9DD9E-B18D-4B3A-8B5D-7A9E3FA6B55E}"/>
              </a:ext>
            </a:extLst>
          </p:cNvPr>
          <p:cNvSpPr>
            <a:spLocks noGrp="1"/>
          </p:cNvSpPr>
          <p:nvPr>
            <p:ph type="dt" sz="half" idx="10"/>
          </p:nvPr>
        </p:nvSpPr>
        <p:spPr/>
        <p:txBody>
          <a:bodyPr/>
          <a:lstStyle/>
          <a:p>
            <a:fld id="{81C7EA09-B708-4D84-B79E-243A464C810C}" type="datetimeFigureOut">
              <a:rPr lang="en-US" smtClean="0"/>
              <a:t>5/12/2021</a:t>
            </a:fld>
            <a:endParaRPr lang="en-US"/>
          </a:p>
        </p:txBody>
      </p:sp>
      <p:sp>
        <p:nvSpPr>
          <p:cNvPr id="3" name="Footer Placeholder 2">
            <a:extLst>
              <a:ext uri="{FF2B5EF4-FFF2-40B4-BE49-F238E27FC236}">
                <a16:creationId xmlns:a16="http://schemas.microsoft.com/office/drawing/2014/main" id="{4937D9CD-F90C-4175-8C5A-2286EB3CE3B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F63184A-C323-4CE0-937F-1E2DCF841C8F}"/>
              </a:ext>
            </a:extLst>
          </p:cNvPr>
          <p:cNvSpPr>
            <a:spLocks noGrp="1"/>
          </p:cNvSpPr>
          <p:nvPr>
            <p:ph type="sldNum" sz="quarter" idx="12"/>
          </p:nvPr>
        </p:nvSpPr>
        <p:spPr/>
        <p:txBody>
          <a:bodyPr/>
          <a:lstStyle/>
          <a:p>
            <a:fld id="{3D8F460A-1FCE-44DB-A61B-38E6960D040A}" type="slidenum">
              <a:rPr lang="en-US" smtClean="0"/>
              <a:t>‹#›</a:t>
            </a:fld>
            <a:endParaRPr lang="en-US"/>
          </a:p>
        </p:txBody>
      </p:sp>
    </p:spTree>
    <p:extLst>
      <p:ext uri="{BB962C8B-B14F-4D97-AF65-F5344CB8AC3E}">
        <p14:creationId xmlns:p14="http://schemas.microsoft.com/office/powerpoint/2010/main" val="424678609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D53D0-4E21-4870-BAA6-13BDA176EC9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28906C9-6B85-43DC-A1EC-30263F271E0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BCAD8EF-AA9B-4372-84F6-8E5BDAE9C1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42638-9252-4427-8EF3-3B1ED8182E3C}"/>
              </a:ext>
            </a:extLst>
          </p:cNvPr>
          <p:cNvSpPr>
            <a:spLocks noGrp="1"/>
          </p:cNvSpPr>
          <p:nvPr>
            <p:ph type="dt" sz="half" idx="10"/>
          </p:nvPr>
        </p:nvSpPr>
        <p:spPr/>
        <p:txBody>
          <a:bodyPr/>
          <a:lstStyle/>
          <a:p>
            <a:fld id="{81C7EA09-B708-4D84-B79E-243A464C810C}" type="datetimeFigureOut">
              <a:rPr lang="en-US" smtClean="0"/>
              <a:t>5/12/2021</a:t>
            </a:fld>
            <a:endParaRPr lang="en-US"/>
          </a:p>
        </p:txBody>
      </p:sp>
      <p:sp>
        <p:nvSpPr>
          <p:cNvPr id="6" name="Footer Placeholder 5">
            <a:extLst>
              <a:ext uri="{FF2B5EF4-FFF2-40B4-BE49-F238E27FC236}">
                <a16:creationId xmlns:a16="http://schemas.microsoft.com/office/drawing/2014/main" id="{AF830B3A-A6B9-4066-932E-2732DEE9365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A58A9B-7A50-4408-A56F-B4F371D9D156}"/>
              </a:ext>
            </a:extLst>
          </p:cNvPr>
          <p:cNvSpPr>
            <a:spLocks noGrp="1"/>
          </p:cNvSpPr>
          <p:nvPr>
            <p:ph type="sldNum" sz="quarter" idx="12"/>
          </p:nvPr>
        </p:nvSpPr>
        <p:spPr/>
        <p:txBody>
          <a:bodyPr/>
          <a:lstStyle/>
          <a:p>
            <a:fld id="{3D8F460A-1FCE-44DB-A61B-38E6960D040A}" type="slidenum">
              <a:rPr lang="en-US" smtClean="0"/>
              <a:t>‹#›</a:t>
            </a:fld>
            <a:endParaRPr lang="en-US"/>
          </a:p>
        </p:txBody>
      </p:sp>
    </p:spTree>
    <p:extLst>
      <p:ext uri="{BB962C8B-B14F-4D97-AF65-F5344CB8AC3E}">
        <p14:creationId xmlns:p14="http://schemas.microsoft.com/office/powerpoint/2010/main" val="74782963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13C20-D592-4FBA-BD28-04A1E8FDE1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8523F14-FE12-4005-8674-19561EEEC0E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D7EDF19-0626-4E4C-BFEF-3DC7B6334D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6A1C7DE-73D6-4443-B87B-88376D7D47A9}"/>
              </a:ext>
            </a:extLst>
          </p:cNvPr>
          <p:cNvSpPr>
            <a:spLocks noGrp="1"/>
          </p:cNvSpPr>
          <p:nvPr>
            <p:ph type="dt" sz="half" idx="10"/>
          </p:nvPr>
        </p:nvSpPr>
        <p:spPr/>
        <p:txBody>
          <a:bodyPr/>
          <a:lstStyle/>
          <a:p>
            <a:fld id="{81C7EA09-B708-4D84-B79E-243A464C810C}" type="datetimeFigureOut">
              <a:rPr lang="en-US" smtClean="0"/>
              <a:t>5/12/2021</a:t>
            </a:fld>
            <a:endParaRPr lang="en-US"/>
          </a:p>
        </p:txBody>
      </p:sp>
      <p:sp>
        <p:nvSpPr>
          <p:cNvPr id="6" name="Footer Placeholder 5">
            <a:extLst>
              <a:ext uri="{FF2B5EF4-FFF2-40B4-BE49-F238E27FC236}">
                <a16:creationId xmlns:a16="http://schemas.microsoft.com/office/drawing/2014/main" id="{D9F63309-8AF8-45D4-9B33-9C6493672F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40D56B-2020-4265-952F-E592EF48EFCD}"/>
              </a:ext>
            </a:extLst>
          </p:cNvPr>
          <p:cNvSpPr>
            <a:spLocks noGrp="1"/>
          </p:cNvSpPr>
          <p:nvPr>
            <p:ph type="sldNum" sz="quarter" idx="12"/>
          </p:nvPr>
        </p:nvSpPr>
        <p:spPr/>
        <p:txBody>
          <a:bodyPr/>
          <a:lstStyle/>
          <a:p>
            <a:fld id="{3D8F460A-1FCE-44DB-A61B-38E6960D040A}" type="slidenum">
              <a:rPr lang="en-US" smtClean="0"/>
              <a:t>‹#›</a:t>
            </a:fld>
            <a:endParaRPr lang="en-US"/>
          </a:p>
        </p:txBody>
      </p:sp>
    </p:spTree>
    <p:extLst>
      <p:ext uri="{BB962C8B-B14F-4D97-AF65-F5344CB8AC3E}">
        <p14:creationId xmlns:p14="http://schemas.microsoft.com/office/powerpoint/2010/main" val="142922615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889EE-CCB1-470C-9403-2FB3F6FA4DB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F8E37AE-DB7D-47EE-B518-3852F797D86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CB2287-C23F-4E76-A9F9-EBDD8709945C}"/>
              </a:ext>
            </a:extLst>
          </p:cNvPr>
          <p:cNvSpPr>
            <a:spLocks noGrp="1"/>
          </p:cNvSpPr>
          <p:nvPr>
            <p:ph type="dt" sz="half" idx="10"/>
          </p:nvPr>
        </p:nvSpPr>
        <p:spPr/>
        <p:txBody>
          <a:bodyPr/>
          <a:lstStyle/>
          <a:p>
            <a:fld id="{81C7EA09-B708-4D84-B79E-243A464C810C}" type="datetimeFigureOut">
              <a:rPr lang="en-US" smtClean="0"/>
              <a:t>5/12/2021</a:t>
            </a:fld>
            <a:endParaRPr lang="en-US"/>
          </a:p>
        </p:txBody>
      </p:sp>
      <p:sp>
        <p:nvSpPr>
          <p:cNvPr id="5" name="Footer Placeholder 4">
            <a:extLst>
              <a:ext uri="{FF2B5EF4-FFF2-40B4-BE49-F238E27FC236}">
                <a16:creationId xmlns:a16="http://schemas.microsoft.com/office/drawing/2014/main" id="{3AE3B0D8-F117-4CC0-B230-759928E3F3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43BA4A-B66A-4ED6-A7C2-EAB039D02AE8}"/>
              </a:ext>
            </a:extLst>
          </p:cNvPr>
          <p:cNvSpPr>
            <a:spLocks noGrp="1"/>
          </p:cNvSpPr>
          <p:nvPr>
            <p:ph type="sldNum" sz="quarter" idx="12"/>
          </p:nvPr>
        </p:nvSpPr>
        <p:spPr/>
        <p:txBody>
          <a:bodyPr/>
          <a:lstStyle/>
          <a:p>
            <a:fld id="{3D8F460A-1FCE-44DB-A61B-38E6960D040A}" type="slidenum">
              <a:rPr lang="en-US" smtClean="0"/>
              <a:t>‹#›</a:t>
            </a:fld>
            <a:endParaRPr lang="en-US"/>
          </a:p>
        </p:txBody>
      </p:sp>
    </p:spTree>
    <p:extLst>
      <p:ext uri="{BB962C8B-B14F-4D97-AF65-F5344CB8AC3E}">
        <p14:creationId xmlns:p14="http://schemas.microsoft.com/office/powerpoint/2010/main" val="392293237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6483541-147B-416F-8F61-5CB67BDF7E8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38DD876-12D1-4BC6-8BCE-A25E5372D70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16EA25-B7D3-4664-A2EE-F0AEFF679E17}"/>
              </a:ext>
            </a:extLst>
          </p:cNvPr>
          <p:cNvSpPr>
            <a:spLocks noGrp="1"/>
          </p:cNvSpPr>
          <p:nvPr>
            <p:ph type="dt" sz="half" idx="10"/>
          </p:nvPr>
        </p:nvSpPr>
        <p:spPr/>
        <p:txBody>
          <a:bodyPr/>
          <a:lstStyle/>
          <a:p>
            <a:fld id="{81C7EA09-B708-4D84-B79E-243A464C810C}" type="datetimeFigureOut">
              <a:rPr lang="en-US" smtClean="0"/>
              <a:t>5/12/2021</a:t>
            </a:fld>
            <a:endParaRPr lang="en-US"/>
          </a:p>
        </p:txBody>
      </p:sp>
      <p:sp>
        <p:nvSpPr>
          <p:cNvPr id="5" name="Footer Placeholder 4">
            <a:extLst>
              <a:ext uri="{FF2B5EF4-FFF2-40B4-BE49-F238E27FC236}">
                <a16:creationId xmlns:a16="http://schemas.microsoft.com/office/drawing/2014/main" id="{DA7C78EE-BE42-4778-B948-D94E738DA4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E0E693-3E10-4F6E-89D6-6B1F08A6D0D2}"/>
              </a:ext>
            </a:extLst>
          </p:cNvPr>
          <p:cNvSpPr>
            <a:spLocks noGrp="1"/>
          </p:cNvSpPr>
          <p:nvPr>
            <p:ph type="sldNum" sz="quarter" idx="12"/>
          </p:nvPr>
        </p:nvSpPr>
        <p:spPr/>
        <p:txBody>
          <a:bodyPr/>
          <a:lstStyle/>
          <a:p>
            <a:fld id="{3D8F460A-1FCE-44DB-A61B-38E6960D040A}" type="slidenum">
              <a:rPr lang="en-US" smtClean="0"/>
              <a:t>‹#›</a:t>
            </a:fld>
            <a:endParaRPr lang="en-US"/>
          </a:p>
        </p:txBody>
      </p:sp>
    </p:spTree>
    <p:extLst>
      <p:ext uri="{BB962C8B-B14F-4D97-AF65-F5344CB8AC3E}">
        <p14:creationId xmlns:p14="http://schemas.microsoft.com/office/powerpoint/2010/main" val="2422094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F21F5-D60F-4041-B92B-093FC2D5033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7B55CFC-F634-46B6-989B-6F27E0DCAA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3CC7B4-BE69-494B-ACAE-D2CC6E20AC3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2C873E7-1730-411E-9F92-F77D7E6356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489D78-9B8C-4EB6-BB05-ED536716BAE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C1037B-6EA6-424B-AAF7-49504C57771F}"/>
              </a:ext>
            </a:extLst>
          </p:cNvPr>
          <p:cNvSpPr>
            <a:spLocks noGrp="1"/>
          </p:cNvSpPr>
          <p:nvPr>
            <p:ph type="dt" sz="half" idx="10"/>
          </p:nvPr>
        </p:nvSpPr>
        <p:spPr/>
        <p:txBody>
          <a:bodyPr/>
          <a:lstStyle/>
          <a:p>
            <a:fld id="{81C7EA09-B708-4D84-B79E-243A464C810C}" type="datetimeFigureOut">
              <a:rPr lang="en-US" smtClean="0"/>
              <a:t>5/12/2021</a:t>
            </a:fld>
            <a:endParaRPr lang="en-US"/>
          </a:p>
        </p:txBody>
      </p:sp>
      <p:sp>
        <p:nvSpPr>
          <p:cNvPr id="8" name="Footer Placeholder 7">
            <a:extLst>
              <a:ext uri="{FF2B5EF4-FFF2-40B4-BE49-F238E27FC236}">
                <a16:creationId xmlns:a16="http://schemas.microsoft.com/office/drawing/2014/main" id="{B056688C-9DD8-4CA3-AE05-139D6EBFEE4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8718701-655E-48C0-8E9F-B43E241BF71E}"/>
              </a:ext>
            </a:extLst>
          </p:cNvPr>
          <p:cNvSpPr>
            <a:spLocks noGrp="1"/>
          </p:cNvSpPr>
          <p:nvPr>
            <p:ph type="sldNum" sz="quarter" idx="12"/>
          </p:nvPr>
        </p:nvSpPr>
        <p:spPr/>
        <p:txBody>
          <a:bodyPr/>
          <a:lstStyle/>
          <a:p>
            <a:fld id="{3D8F460A-1FCE-44DB-A61B-38E6960D040A}" type="slidenum">
              <a:rPr lang="en-US" smtClean="0"/>
              <a:t>‹#›</a:t>
            </a:fld>
            <a:endParaRPr lang="en-US"/>
          </a:p>
        </p:txBody>
      </p:sp>
    </p:spTree>
    <p:extLst>
      <p:ext uri="{BB962C8B-B14F-4D97-AF65-F5344CB8AC3E}">
        <p14:creationId xmlns:p14="http://schemas.microsoft.com/office/powerpoint/2010/main" val="7718623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1C8C56-2E30-4D39-AAD6-3A21E8E0FB0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2B89253-53BE-4DEB-94A8-2F971CA61307}"/>
              </a:ext>
            </a:extLst>
          </p:cNvPr>
          <p:cNvSpPr>
            <a:spLocks noGrp="1"/>
          </p:cNvSpPr>
          <p:nvPr>
            <p:ph type="dt" sz="half" idx="10"/>
          </p:nvPr>
        </p:nvSpPr>
        <p:spPr/>
        <p:txBody>
          <a:bodyPr/>
          <a:lstStyle/>
          <a:p>
            <a:fld id="{81C7EA09-B708-4D84-B79E-243A464C810C}" type="datetimeFigureOut">
              <a:rPr lang="en-US" smtClean="0"/>
              <a:t>5/12/2021</a:t>
            </a:fld>
            <a:endParaRPr lang="en-US"/>
          </a:p>
        </p:txBody>
      </p:sp>
      <p:sp>
        <p:nvSpPr>
          <p:cNvPr id="4" name="Footer Placeholder 3">
            <a:extLst>
              <a:ext uri="{FF2B5EF4-FFF2-40B4-BE49-F238E27FC236}">
                <a16:creationId xmlns:a16="http://schemas.microsoft.com/office/drawing/2014/main" id="{F87DF7FA-9C6D-46BE-85D0-ADDF83A37F8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74084D5-8377-4D89-917B-B17B3CDE6ECF}"/>
              </a:ext>
            </a:extLst>
          </p:cNvPr>
          <p:cNvSpPr>
            <a:spLocks noGrp="1"/>
          </p:cNvSpPr>
          <p:nvPr>
            <p:ph type="sldNum" sz="quarter" idx="12"/>
          </p:nvPr>
        </p:nvSpPr>
        <p:spPr/>
        <p:txBody>
          <a:bodyPr/>
          <a:lstStyle/>
          <a:p>
            <a:fld id="{3D8F460A-1FCE-44DB-A61B-38E6960D040A}" type="slidenum">
              <a:rPr lang="en-US" smtClean="0"/>
              <a:t>‹#›</a:t>
            </a:fld>
            <a:endParaRPr lang="en-US"/>
          </a:p>
        </p:txBody>
      </p:sp>
    </p:spTree>
    <p:extLst>
      <p:ext uri="{BB962C8B-B14F-4D97-AF65-F5344CB8AC3E}">
        <p14:creationId xmlns:p14="http://schemas.microsoft.com/office/powerpoint/2010/main" val="29924371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allmark logo on Plaid">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1" y="0"/>
            <a:ext cx="12192000" cy="6858000"/>
          </a:xfrm>
          <a:prstGeom prst="rect">
            <a:avLst/>
          </a:prstGeom>
          <a:solidFill>
            <a:schemeClr val="tx2"/>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pic>
        <p:nvPicPr>
          <p:cNvPr id="3" name="Picture 2" descr="Asset 6.pn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22654" y="1066800"/>
            <a:ext cx="9946690" cy="4724400"/>
          </a:xfrm>
          <a:prstGeom prst="rect">
            <a:avLst/>
          </a:prstGeom>
        </p:spPr>
      </p:pic>
    </p:spTree>
    <p:extLst>
      <p:ext uri="{BB962C8B-B14F-4D97-AF65-F5344CB8AC3E}">
        <p14:creationId xmlns:p14="http://schemas.microsoft.com/office/powerpoint/2010/main" val="1957894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plash_Logo+Retailer-2">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1" y="0"/>
            <a:ext cx="12192000" cy="6867144"/>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20" name="Right Triangle 19"/>
          <p:cNvSpPr/>
          <p:nvPr userDrawn="1"/>
        </p:nvSpPr>
        <p:spPr>
          <a:xfrm flipH="1">
            <a:off x="11549" y="11545"/>
            <a:ext cx="12192000" cy="6858000"/>
          </a:xfrm>
          <a:prstGeom prst="rtTriangle">
            <a:avLst/>
          </a:prstGeom>
          <a:solidFill>
            <a:schemeClr val="tx2"/>
          </a:solidFill>
          <a:ln>
            <a:noFill/>
          </a:ln>
        </p:spPr>
        <p:txBody>
          <a:bodyPr vert="horz" wrap="square" lIns="91440" tIns="45720" rIns="91440" bIns="45720" numCol="1" rtlCol="0" anchor="t" anchorCtr="0" compatLnSpc="1">
            <a:prstTxWarp prst="textNoShape">
              <a:avLst/>
            </a:prstTxWarp>
          </a:bodyPr>
          <a:lstStyle/>
          <a:p>
            <a:pPr algn="ctr" defTabSz="1433779"/>
            <a:endParaRPr lang="en-US" sz="2800">
              <a:solidFill>
                <a:srgbClr val="847870"/>
              </a:solidFill>
              <a:latin typeface="Arial"/>
            </a:endParaRPr>
          </a:p>
        </p:txBody>
      </p:sp>
      <p:sp>
        <p:nvSpPr>
          <p:cNvPr id="13" name="TextBox 12"/>
          <p:cNvSpPr txBox="1"/>
          <p:nvPr userDrawn="1"/>
        </p:nvSpPr>
        <p:spPr>
          <a:xfrm>
            <a:off x="2362815" y="3539067"/>
            <a:ext cx="184714" cy="523220"/>
          </a:xfrm>
          <a:prstGeom prst="rect">
            <a:avLst/>
          </a:prstGeom>
          <a:noFill/>
        </p:spPr>
        <p:txBody>
          <a:bodyPr wrap="none" rtlCol="0">
            <a:spAutoFit/>
          </a:bodyPr>
          <a:lstStyle/>
          <a:p>
            <a:pPr defTabSz="1433779"/>
            <a:endParaRPr lang="en-US" sz="2800" dirty="0">
              <a:solidFill>
                <a:srgbClr val="847870"/>
              </a:solidFill>
              <a:latin typeface="Arial"/>
            </a:endParaRPr>
          </a:p>
        </p:txBody>
      </p:sp>
      <p:sp>
        <p:nvSpPr>
          <p:cNvPr id="16" name="Picture Placeholder 18"/>
          <p:cNvSpPr>
            <a:spLocks noGrp="1"/>
          </p:cNvSpPr>
          <p:nvPr>
            <p:ph type="pic" sz="quarter" idx="10" hasCustomPrompt="1"/>
          </p:nvPr>
        </p:nvSpPr>
        <p:spPr>
          <a:xfrm>
            <a:off x="1175132" y="920750"/>
            <a:ext cx="4016981" cy="2095500"/>
          </a:xfrm>
          <a:prstGeom prst="rect">
            <a:avLst/>
          </a:prstGeom>
        </p:spPr>
        <p:txBody>
          <a:bodyPr vert="horz" anchor="ctr"/>
          <a:lstStyle>
            <a:lvl1pPr marL="0" indent="0" algn="ctr">
              <a:buNone/>
              <a:defRPr>
                <a:solidFill>
                  <a:srgbClr val="847870"/>
                </a:solidFill>
                <a:latin typeface="Arial"/>
                <a:cs typeface="Arial"/>
              </a:defRPr>
            </a:lvl1pPr>
          </a:lstStyle>
          <a:p>
            <a:r>
              <a:rPr lang="en-US" dirty="0"/>
              <a:t>Insert Business </a:t>
            </a:r>
            <a:br>
              <a:rPr lang="en-US" dirty="0"/>
            </a:br>
            <a:r>
              <a:rPr lang="en-US" dirty="0"/>
              <a:t>Partner Logo</a:t>
            </a:r>
          </a:p>
        </p:txBody>
      </p:sp>
      <p:pic>
        <p:nvPicPr>
          <p:cNvPr id="19" name="Picture 18"/>
          <p:cNvPicPr>
            <a:picLocks noChangeAspect="1"/>
          </p:cNvPicPr>
          <p:nvPr userDrawn="1"/>
        </p:nvPicPr>
        <p:blipFill>
          <a:blip r:embed="rId2" cstate="screen">
            <a:lum bright="100000"/>
            <a:extLst>
              <a:ext uri="{28A0092B-C50C-407E-A947-70E740481C1C}">
                <a14:useLocalDpi xmlns:a14="http://schemas.microsoft.com/office/drawing/2010/main"/>
              </a:ext>
            </a:extLst>
          </a:blip>
          <a:stretch>
            <a:fillRect/>
          </a:stretch>
        </p:blipFill>
        <p:spPr>
          <a:xfrm>
            <a:off x="6542567" y="4095676"/>
            <a:ext cx="4479382" cy="1704707"/>
          </a:xfrm>
          <a:prstGeom prst="rect">
            <a:avLst/>
          </a:prstGeom>
        </p:spPr>
      </p:pic>
    </p:spTree>
    <p:extLst>
      <p:ext uri="{BB962C8B-B14F-4D97-AF65-F5344CB8AC3E}">
        <p14:creationId xmlns:p14="http://schemas.microsoft.com/office/powerpoint/2010/main" val="417477915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6C17131-3720-45F3-B366-519DB0DCDC9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2E62A2C-0DC0-45A2-8805-E3DCFD9FEB6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73019A-D7D1-443B-8C5D-7B90EAA970D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C7EA09-B708-4D84-B79E-243A464C810C}" type="datetimeFigureOut">
              <a:rPr lang="en-US" smtClean="0"/>
              <a:t>5/12/2021</a:t>
            </a:fld>
            <a:endParaRPr lang="en-US"/>
          </a:p>
        </p:txBody>
      </p:sp>
      <p:sp>
        <p:nvSpPr>
          <p:cNvPr id="5" name="Footer Placeholder 4">
            <a:extLst>
              <a:ext uri="{FF2B5EF4-FFF2-40B4-BE49-F238E27FC236}">
                <a16:creationId xmlns:a16="http://schemas.microsoft.com/office/drawing/2014/main" id="{9083357D-2CF7-4154-990C-83ABC3AC35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E46DD3B-E337-477B-B38C-6E32257088D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8F460A-1FCE-44DB-A61B-38E6960D040A}" type="slidenum">
              <a:rPr lang="en-US" smtClean="0"/>
              <a:t>‹#›</a:t>
            </a:fld>
            <a:endParaRPr lang="en-US"/>
          </a:p>
        </p:txBody>
      </p:sp>
      <p:sp>
        <p:nvSpPr>
          <p:cNvPr id="7" name="Rectangle 6">
            <a:extLst>
              <a:ext uri="{FF2B5EF4-FFF2-40B4-BE49-F238E27FC236}">
                <a16:creationId xmlns:a16="http://schemas.microsoft.com/office/drawing/2014/main" id="{953A65D0-B79D-4471-ABF9-BC7C24188AC0}"/>
              </a:ext>
            </a:extLst>
          </p:cNvPr>
          <p:cNvSpPr/>
          <p:nvPr userDrawn="1"/>
        </p:nvSpPr>
        <p:spPr>
          <a:xfrm rot="16200000">
            <a:off x="8885700" y="3245311"/>
            <a:ext cx="6245227" cy="367376"/>
          </a:xfrm>
          <a:prstGeom prst="rect">
            <a:avLst/>
          </a:prstGeom>
        </p:spPr>
        <p:txBody>
          <a:bodyPr wrap="square" anchor="ctr">
            <a:spAutoFit/>
          </a:bodyPr>
          <a:lstStyle/>
          <a:p>
            <a:pPr algn="ctr" rtl="0">
              <a:lnSpc>
                <a:spcPct val="130000"/>
              </a:lnSpc>
              <a:spcBef>
                <a:spcPts val="0"/>
              </a:spcBef>
              <a:spcAft>
                <a:spcPts val="0"/>
              </a:spcAft>
            </a:pPr>
            <a:r>
              <a:rPr lang="en-US" sz="1100" b="1" i="0" u="none" strike="noStrike" kern="800" cap="none" spc="100" baseline="30000" dirty="0">
                <a:solidFill>
                  <a:schemeClr val="tx1"/>
                </a:solidFill>
                <a:latin typeface="Arial"/>
                <a:ea typeface="+mn-ea"/>
                <a:cs typeface="Arial"/>
              </a:rPr>
              <a:t>Highly Restricted Proprietary &amp; Confidential Information of Hallmark</a:t>
            </a:r>
            <a:r>
              <a:rPr lang="en-US" sz="1000" b="1" i="0" u="none" strike="noStrike" kern="800" cap="none" spc="100" baseline="30000" dirty="0">
                <a:solidFill>
                  <a:schemeClr val="tx1"/>
                </a:solidFill>
                <a:latin typeface="Arial"/>
                <a:ea typeface="+mn-ea"/>
                <a:cs typeface="Arial"/>
              </a:rPr>
              <a:t>. </a:t>
            </a:r>
            <a:br>
              <a:rPr lang="en-US" sz="1000" b="1" i="0" u="none" strike="noStrike" kern="800" cap="none" spc="100" baseline="30000" dirty="0">
                <a:solidFill>
                  <a:schemeClr val="tx1"/>
                </a:solidFill>
                <a:latin typeface="Arial"/>
                <a:ea typeface="+mn-ea"/>
                <a:cs typeface="Arial"/>
              </a:rPr>
            </a:br>
            <a:r>
              <a:rPr lang="en-US" sz="1000" b="0" i="0" u="none" strike="noStrike" kern="800" cap="none" spc="100" baseline="30000" dirty="0">
                <a:solidFill>
                  <a:schemeClr val="tx1"/>
                </a:solidFill>
                <a:latin typeface="Arial"/>
                <a:ea typeface="+mn-ea"/>
                <a:cs typeface="Arial"/>
              </a:rPr>
              <a:t>For internal use only, unless otherwise agreed to by a corporate officer.</a:t>
            </a:r>
          </a:p>
        </p:txBody>
      </p:sp>
    </p:spTree>
    <p:extLst>
      <p:ext uri="{BB962C8B-B14F-4D97-AF65-F5344CB8AC3E}">
        <p14:creationId xmlns:p14="http://schemas.microsoft.com/office/powerpoint/2010/main" val="3232996631"/>
      </p:ext>
    </p:extLst>
  </p:cSld>
  <p:clrMap bg1="lt1" tx1="dk1" bg2="lt2" tx2="dk2" accent1="accent1" accent2="accent2" accent3="accent3" accent4="accent4" accent5="accent5" accent6="accent6" hlink="hlink" folHlink="folHlink"/>
  <p:sldLayoutIdLst>
    <p:sldLayoutId id="2147483649" r:id="rId1"/>
    <p:sldLayoutId id="2147483667" r:id="rId2"/>
    <p:sldLayoutId id="2147483650" r:id="rId3"/>
    <p:sldLayoutId id="2147483651" r:id="rId4"/>
    <p:sldLayoutId id="2147483652" r:id="rId5"/>
    <p:sldLayoutId id="2147483653" r:id="rId6"/>
    <p:sldLayoutId id="2147483654" r:id="rId7"/>
    <p:sldLayoutId id="2147483660" r:id="rId8"/>
    <p:sldLayoutId id="2147483661" r:id="rId9"/>
    <p:sldLayoutId id="2147483662" r:id="rId10"/>
    <p:sldLayoutId id="2147483706" r:id="rId11"/>
    <p:sldLayoutId id="2147483663" r:id="rId12"/>
    <p:sldLayoutId id="2147483664" r:id="rId13"/>
    <p:sldLayoutId id="2147483665" r:id="rId14"/>
    <p:sldLayoutId id="2147483666" r:id="rId15"/>
    <p:sldLayoutId id="2147483668" r:id="rId16"/>
    <p:sldLayoutId id="2147483669" r:id="rId17"/>
    <p:sldLayoutId id="2147483670" r:id="rId18"/>
    <p:sldLayoutId id="2147483671" r:id="rId19"/>
    <p:sldLayoutId id="2147483672" r:id="rId20"/>
    <p:sldLayoutId id="2147483673" r:id="rId21"/>
    <p:sldLayoutId id="2147483674" r:id="rId22"/>
    <p:sldLayoutId id="2147483675" r:id="rId23"/>
    <p:sldLayoutId id="2147483676" r:id="rId24"/>
    <p:sldLayoutId id="2147483677" r:id="rId25"/>
    <p:sldLayoutId id="2147483678" r:id="rId26"/>
    <p:sldLayoutId id="2147483679" r:id="rId27"/>
    <p:sldLayoutId id="2147483680" r:id="rId28"/>
    <p:sldLayoutId id="2147483681" r:id="rId29"/>
    <p:sldLayoutId id="2147483682" r:id="rId30"/>
    <p:sldLayoutId id="2147483683" r:id="rId31"/>
    <p:sldLayoutId id="2147483684" r:id="rId32"/>
    <p:sldLayoutId id="2147483685" r:id="rId33"/>
    <p:sldLayoutId id="2147483686" r:id="rId34"/>
    <p:sldLayoutId id="2147483687" r:id="rId35"/>
    <p:sldLayoutId id="2147483688" r:id="rId36"/>
    <p:sldLayoutId id="2147483689" r:id="rId37"/>
    <p:sldLayoutId id="2147483690" r:id="rId38"/>
    <p:sldLayoutId id="2147483691" r:id="rId39"/>
    <p:sldLayoutId id="2147483692" r:id="rId40"/>
    <p:sldLayoutId id="2147483693" r:id="rId41"/>
    <p:sldLayoutId id="2147483694" r:id="rId42"/>
    <p:sldLayoutId id="2147483695" r:id="rId43"/>
    <p:sldLayoutId id="2147483696" r:id="rId44"/>
    <p:sldLayoutId id="2147483697" r:id="rId45"/>
    <p:sldLayoutId id="2147483698" r:id="rId46"/>
    <p:sldLayoutId id="2147483699" r:id="rId47"/>
    <p:sldLayoutId id="2147483700" r:id="rId48"/>
    <p:sldLayoutId id="2147483701" r:id="rId49"/>
    <p:sldLayoutId id="2147483702" r:id="rId50"/>
    <p:sldLayoutId id="2147483703" r:id="rId51"/>
    <p:sldLayoutId id="2147483704" r:id="rId52"/>
    <p:sldLayoutId id="2147483705" r:id="rId53"/>
    <p:sldLayoutId id="2147483655" r:id="rId54"/>
    <p:sldLayoutId id="2147483656" r:id="rId55"/>
    <p:sldLayoutId id="2147483657" r:id="rId56"/>
    <p:sldLayoutId id="2147483658" r:id="rId57"/>
    <p:sldLayoutId id="2147483659" r:id="rId5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5.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50.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18ABBA5-F3F7-4557-9309-E506BC517952}"/>
              </a:ext>
            </a:extLst>
          </p:cNvPr>
          <p:cNvSpPr>
            <a:spLocks noGrp="1"/>
          </p:cNvSpPr>
          <p:nvPr>
            <p:ph type="body" sz="quarter" idx="10"/>
          </p:nvPr>
        </p:nvSpPr>
        <p:spPr/>
        <p:txBody>
          <a:bodyPr/>
          <a:lstStyle/>
          <a:p>
            <a:r>
              <a:rPr lang="en-US" dirty="0"/>
              <a:t>What are the names of the characters featured on the new first-in-series ornament, </a:t>
            </a:r>
            <a:br>
              <a:rPr lang="en-US" dirty="0"/>
            </a:br>
            <a:r>
              <a:rPr lang="en-US" dirty="0"/>
              <a:t>Gnome For Christmas?</a:t>
            </a:r>
          </a:p>
        </p:txBody>
      </p:sp>
      <p:sp>
        <p:nvSpPr>
          <p:cNvPr id="4" name="Text Placeholder 3">
            <a:extLst>
              <a:ext uri="{FF2B5EF4-FFF2-40B4-BE49-F238E27FC236}">
                <a16:creationId xmlns:a16="http://schemas.microsoft.com/office/drawing/2014/main" id="{93AB8195-C2F0-4A68-889B-52BBC1C8266C}"/>
              </a:ext>
            </a:extLst>
          </p:cNvPr>
          <p:cNvSpPr>
            <a:spLocks noGrp="1"/>
          </p:cNvSpPr>
          <p:nvPr>
            <p:ph type="body" sz="quarter" idx="11"/>
          </p:nvPr>
        </p:nvSpPr>
        <p:spPr/>
        <p:txBody>
          <a:bodyPr/>
          <a:lstStyle/>
          <a:p>
            <a:r>
              <a:rPr lang="en-US" dirty="0"/>
              <a:t>TIME FOR TRIVIA!</a:t>
            </a:r>
          </a:p>
        </p:txBody>
      </p:sp>
      <p:pic>
        <p:nvPicPr>
          <p:cNvPr id="6" name="Picture 5" descr="A picture containing toy, doll&#10;&#10;Description automatically generated">
            <a:extLst>
              <a:ext uri="{FF2B5EF4-FFF2-40B4-BE49-F238E27FC236}">
                <a16:creationId xmlns:a16="http://schemas.microsoft.com/office/drawing/2014/main" id="{81E09560-F379-4CA4-9E4D-9E5B2DA790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06832" y="2232836"/>
            <a:ext cx="4082903" cy="4082903"/>
          </a:xfrm>
          <a:prstGeom prst="rect">
            <a:avLst/>
          </a:prstGeom>
        </p:spPr>
      </p:pic>
    </p:spTree>
    <p:extLst>
      <p:ext uri="{BB962C8B-B14F-4D97-AF65-F5344CB8AC3E}">
        <p14:creationId xmlns:p14="http://schemas.microsoft.com/office/powerpoint/2010/main" val="36845482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3AB8195-C2F0-4A68-889B-52BBC1C8266C}"/>
              </a:ext>
            </a:extLst>
          </p:cNvPr>
          <p:cNvSpPr>
            <a:spLocks noGrp="1"/>
          </p:cNvSpPr>
          <p:nvPr>
            <p:ph type="body" sz="quarter" idx="11"/>
          </p:nvPr>
        </p:nvSpPr>
        <p:spPr/>
        <p:txBody>
          <a:bodyPr/>
          <a:lstStyle/>
          <a:p>
            <a:r>
              <a:rPr lang="en-US" dirty="0"/>
              <a:t>TIME FOR TRIVIA!</a:t>
            </a:r>
          </a:p>
        </p:txBody>
      </p:sp>
      <p:sp>
        <p:nvSpPr>
          <p:cNvPr id="3" name="Text Placeholder 2">
            <a:extLst>
              <a:ext uri="{FF2B5EF4-FFF2-40B4-BE49-F238E27FC236}">
                <a16:creationId xmlns:a16="http://schemas.microsoft.com/office/drawing/2014/main" id="{B18ABBA5-F3F7-4557-9309-E506BC517952}"/>
              </a:ext>
            </a:extLst>
          </p:cNvPr>
          <p:cNvSpPr>
            <a:spLocks noGrp="1"/>
          </p:cNvSpPr>
          <p:nvPr>
            <p:ph type="body" sz="quarter" idx="10"/>
          </p:nvPr>
        </p:nvSpPr>
        <p:spPr/>
        <p:txBody>
          <a:bodyPr/>
          <a:lstStyle/>
          <a:p>
            <a:r>
              <a:rPr lang="en-US" dirty="0"/>
              <a:t>Did you know?</a:t>
            </a:r>
          </a:p>
          <a:p>
            <a:pPr marL="0" indent="0">
              <a:buNone/>
            </a:pPr>
            <a:r>
              <a:rPr lang="en-US" dirty="0"/>
              <a:t>A repaint of he new first-in-series ornament, Stocking Stuffers, will be available as a promotion during the Ornament Debut event!</a:t>
            </a:r>
          </a:p>
        </p:txBody>
      </p:sp>
      <p:pic>
        <p:nvPicPr>
          <p:cNvPr id="5" name="Picture 4" descr="A picture containing dessert&#10;&#10;Description automatically generated">
            <a:extLst>
              <a:ext uri="{FF2B5EF4-FFF2-40B4-BE49-F238E27FC236}">
                <a16:creationId xmlns:a16="http://schemas.microsoft.com/office/drawing/2014/main" id="{D58910B4-A69C-48C4-8C3A-0FE30DCAB6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1728" y="2726675"/>
            <a:ext cx="4131325" cy="4131325"/>
          </a:xfrm>
          <a:prstGeom prst="rect">
            <a:avLst/>
          </a:prstGeom>
        </p:spPr>
      </p:pic>
      <p:pic>
        <p:nvPicPr>
          <p:cNvPr id="8" name="Picture 7">
            <a:extLst>
              <a:ext uri="{FF2B5EF4-FFF2-40B4-BE49-F238E27FC236}">
                <a16:creationId xmlns:a16="http://schemas.microsoft.com/office/drawing/2014/main" id="{3BC4B612-62E6-4D5D-ADA4-5CA6174A3B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10270" y="2862841"/>
            <a:ext cx="3802364" cy="3802364"/>
          </a:xfrm>
          <a:prstGeom prst="rect">
            <a:avLst/>
          </a:prstGeom>
        </p:spPr>
      </p:pic>
    </p:spTree>
    <p:extLst>
      <p:ext uri="{BB962C8B-B14F-4D97-AF65-F5344CB8AC3E}">
        <p14:creationId xmlns:p14="http://schemas.microsoft.com/office/powerpoint/2010/main" val="4101749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18ABBA5-F3F7-4557-9309-E506BC517952}"/>
              </a:ext>
            </a:extLst>
          </p:cNvPr>
          <p:cNvSpPr>
            <a:spLocks noGrp="1"/>
          </p:cNvSpPr>
          <p:nvPr>
            <p:ph type="body" sz="quarter" idx="10"/>
          </p:nvPr>
        </p:nvSpPr>
        <p:spPr/>
        <p:txBody>
          <a:bodyPr/>
          <a:lstStyle/>
          <a:p>
            <a:r>
              <a:rPr lang="en-US" dirty="0"/>
              <a:t>Which version of Mickey Mouse is featured in the final-in-series, Mickey’s Movie </a:t>
            </a:r>
            <a:r>
              <a:rPr lang="en-US" dirty="0" err="1"/>
              <a:t>Mouseterpieces</a:t>
            </a:r>
            <a:r>
              <a:rPr lang="en-US" dirty="0"/>
              <a:t>?</a:t>
            </a:r>
          </a:p>
        </p:txBody>
      </p:sp>
      <p:sp>
        <p:nvSpPr>
          <p:cNvPr id="4" name="Text Placeholder 3">
            <a:extLst>
              <a:ext uri="{FF2B5EF4-FFF2-40B4-BE49-F238E27FC236}">
                <a16:creationId xmlns:a16="http://schemas.microsoft.com/office/drawing/2014/main" id="{93AB8195-C2F0-4A68-889B-52BBC1C8266C}"/>
              </a:ext>
            </a:extLst>
          </p:cNvPr>
          <p:cNvSpPr>
            <a:spLocks noGrp="1"/>
          </p:cNvSpPr>
          <p:nvPr>
            <p:ph type="body" sz="quarter" idx="11"/>
          </p:nvPr>
        </p:nvSpPr>
        <p:spPr/>
        <p:txBody>
          <a:bodyPr/>
          <a:lstStyle/>
          <a:p>
            <a:r>
              <a:rPr lang="en-US" dirty="0"/>
              <a:t>TIME FOR TRIVIA!</a:t>
            </a:r>
          </a:p>
        </p:txBody>
      </p:sp>
      <p:pic>
        <p:nvPicPr>
          <p:cNvPr id="5" name="Picture 4" descr="A picture containing LEGO, toy&#10;&#10;Description automatically generated">
            <a:extLst>
              <a:ext uri="{FF2B5EF4-FFF2-40B4-BE49-F238E27FC236}">
                <a16:creationId xmlns:a16="http://schemas.microsoft.com/office/drawing/2014/main" id="{A3860E57-446F-4EA4-87DA-C5C6B026EC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84619" y="1711842"/>
            <a:ext cx="4870560" cy="4870560"/>
          </a:xfrm>
          <a:prstGeom prst="rect">
            <a:avLst/>
          </a:prstGeom>
        </p:spPr>
      </p:pic>
    </p:spTree>
    <p:extLst>
      <p:ext uri="{BB962C8B-B14F-4D97-AF65-F5344CB8AC3E}">
        <p14:creationId xmlns:p14="http://schemas.microsoft.com/office/powerpoint/2010/main" val="22658953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452370-7D46-4E89-BEAC-34EE89CD29B1}"/>
              </a:ext>
            </a:extLst>
          </p:cNvPr>
          <p:cNvSpPr>
            <a:spLocks noGrp="1"/>
          </p:cNvSpPr>
          <p:nvPr>
            <p:ph type="title"/>
          </p:nvPr>
        </p:nvSpPr>
        <p:spPr/>
        <p:txBody>
          <a:bodyPr/>
          <a:lstStyle/>
          <a:p>
            <a:r>
              <a:rPr lang="en-US" dirty="0"/>
              <a:t>Artist corner</a:t>
            </a:r>
          </a:p>
        </p:txBody>
      </p:sp>
    </p:spTree>
    <p:extLst>
      <p:ext uri="{BB962C8B-B14F-4D97-AF65-F5344CB8AC3E}">
        <p14:creationId xmlns:p14="http://schemas.microsoft.com/office/powerpoint/2010/main" val="33928730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37EC2-CD77-4B5C-BBC3-CD55866F66A8}"/>
              </a:ext>
            </a:extLst>
          </p:cNvPr>
          <p:cNvSpPr>
            <a:spLocks noGrp="1"/>
          </p:cNvSpPr>
          <p:nvPr>
            <p:ph type="title"/>
          </p:nvPr>
        </p:nvSpPr>
        <p:spPr/>
        <p:txBody>
          <a:bodyPr/>
          <a:lstStyle/>
          <a:p>
            <a:r>
              <a:rPr lang="en-US" dirty="0"/>
              <a:t>Featured artist</a:t>
            </a:r>
          </a:p>
        </p:txBody>
      </p:sp>
      <p:sp>
        <p:nvSpPr>
          <p:cNvPr id="3" name="Text Placeholder 2">
            <a:extLst>
              <a:ext uri="{FF2B5EF4-FFF2-40B4-BE49-F238E27FC236}">
                <a16:creationId xmlns:a16="http://schemas.microsoft.com/office/drawing/2014/main" id="{7A75A0A0-8C9E-4659-9430-3BD408A4D591}"/>
              </a:ext>
            </a:extLst>
          </p:cNvPr>
          <p:cNvSpPr>
            <a:spLocks noGrp="1"/>
          </p:cNvSpPr>
          <p:nvPr>
            <p:ph type="body" sz="quarter" idx="10"/>
          </p:nvPr>
        </p:nvSpPr>
        <p:spPr/>
        <p:txBody>
          <a:bodyPr/>
          <a:lstStyle/>
          <a:p>
            <a:r>
              <a:rPr lang="en-US" dirty="0"/>
              <a:t>Tammy  Haddix</a:t>
            </a:r>
          </a:p>
        </p:txBody>
      </p:sp>
      <p:pic>
        <p:nvPicPr>
          <p:cNvPr id="6" name="Picture Placeholder 5" descr="A person sitting at a table&#10;&#10;Description automatically generated with medium confidence">
            <a:extLst>
              <a:ext uri="{FF2B5EF4-FFF2-40B4-BE49-F238E27FC236}">
                <a16:creationId xmlns:a16="http://schemas.microsoft.com/office/drawing/2014/main" id="{7BC1068E-8154-4A47-9DAB-A219601CCB22}"/>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2082" b="2082"/>
          <a:stretch>
            <a:fillRect/>
          </a:stretch>
        </p:blipFill>
        <p:spPr/>
      </p:pic>
    </p:spTree>
    <p:extLst>
      <p:ext uri="{BB962C8B-B14F-4D97-AF65-F5344CB8AC3E}">
        <p14:creationId xmlns:p14="http://schemas.microsoft.com/office/powerpoint/2010/main" val="26928829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3AB8195-C2F0-4A68-889B-52BBC1C8266C}"/>
              </a:ext>
            </a:extLst>
          </p:cNvPr>
          <p:cNvSpPr>
            <a:spLocks noGrp="1"/>
          </p:cNvSpPr>
          <p:nvPr>
            <p:ph type="body" sz="quarter" idx="11"/>
          </p:nvPr>
        </p:nvSpPr>
        <p:spPr>
          <a:xfrm>
            <a:off x="250988" y="1987440"/>
            <a:ext cx="3810992" cy="1893444"/>
          </a:xfrm>
        </p:spPr>
        <p:txBody>
          <a:bodyPr/>
          <a:lstStyle/>
          <a:p>
            <a:r>
              <a:rPr lang="en-US" dirty="0"/>
              <a:t>TIME FOR TRIVIA!</a:t>
            </a:r>
          </a:p>
        </p:txBody>
      </p:sp>
      <p:sp>
        <p:nvSpPr>
          <p:cNvPr id="3" name="Text Placeholder 2">
            <a:extLst>
              <a:ext uri="{FF2B5EF4-FFF2-40B4-BE49-F238E27FC236}">
                <a16:creationId xmlns:a16="http://schemas.microsoft.com/office/drawing/2014/main" id="{B18ABBA5-F3F7-4557-9309-E506BC517952}"/>
              </a:ext>
            </a:extLst>
          </p:cNvPr>
          <p:cNvSpPr>
            <a:spLocks noGrp="1"/>
          </p:cNvSpPr>
          <p:nvPr>
            <p:ph type="body" sz="quarter" idx="10"/>
          </p:nvPr>
        </p:nvSpPr>
        <p:spPr/>
        <p:txBody>
          <a:bodyPr/>
          <a:lstStyle/>
          <a:p>
            <a:r>
              <a:rPr lang="en-US" dirty="0"/>
              <a:t>Did you know?</a:t>
            </a:r>
          </a:p>
          <a:p>
            <a:pPr marL="0" indent="0">
              <a:buNone/>
            </a:pPr>
            <a:r>
              <a:rPr lang="en-US" sz="2800" dirty="0"/>
              <a:t>The four colored jewels on the Dreams Go Round Carousel are buttons to play each of the four songs.</a:t>
            </a:r>
          </a:p>
        </p:txBody>
      </p:sp>
      <p:pic>
        <p:nvPicPr>
          <p:cNvPr id="11" name="Picture 10">
            <a:extLst>
              <a:ext uri="{FF2B5EF4-FFF2-40B4-BE49-F238E27FC236}">
                <a16:creationId xmlns:a16="http://schemas.microsoft.com/office/drawing/2014/main" id="{FCA54796-038A-445E-9D9B-F3B8985014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69012" y="1828800"/>
            <a:ext cx="4933507" cy="4933507"/>
          </a:xfrm>
          <a:prstGeom prst="rect">
            <a:avLst/>
          </a:prstGeom>
        </p:spPr>
      </p:pic>
    </p:spTree>
    <p:extLst>
      <p:ext uri="{BB962C8B-B14F-4D97-AF65-F5344CB8AC3E}">
        <p14:creationId xmlns:p14="http://schemas.microsoft.com/office/powerpoint/2010/main" val="27638137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18ABBA5-F3F7-4557-9309-E506BC517952}"/>
              </a:ext>
            </a:extLst>
          </p:cNvPr>
          <p:cNvSpPr>
            <a:spLocks noGrp="1"/>
          </p:cNvSpPr>
          <p:nvPr>
            <p:ph type="body" sz="quarter" idx="10"/>
          </p:nvPr>
        </p:nvSpPr>
        <p:spPr/>
        <p:txBody>
          <a:bodyPr/>
          <a:lstStyle/>
          <a:p>
            <a:r>
              <a:rPr lang="en-US" dirty="0"/>
              <a:t>What is the special feature of the Angelic Candlelight ornament?</a:t>
            </a:r>
          </a:p>
        </p:txBody>
      </p:sp>
      <p:sp>
        <p:nvSpPr>
          <p:cNvPr id="4" name="Text Placeholder 3">
            <a:extLst>
              <a:ext uri="{FF2B5EF4-FFF2-40B4-BE49-F238E27FC236}">
                <a16:creationId xmlns:a16="http://schemas.microsoft.com/office/drawing/2014/main" id="{93AB8195-C2F0-4A68-889B-52BBC1C8266C}"/>
              </a:ext>
            </a:extLst>
          </p:cNvPr>
          <p:cNvSpPr>
            <a:spLocks noGrp="1"/>
          </p:cNvSpPr>
          <p:nvPr>
            <p:ph type="body" sz="quarter" idx="11"/>
          </p:nvPr>
        </p:nvSpPr>
        <p:spPr/>
        <p:txBody>
          <a:bodyPr/>
          <a:lstStyle/>
          <a:p>
            <a:r>
              <a:rPr lang="en-US" dirty="0"/>
              <a:t>TIME FOR TRIVIA!</a:t>
            </a:r>
          </a:p>
        </p:txBody>
      </p:sp>
      <p:pic>
        <p:nvPicPr>
          <p:cNvPr id="6" name="Picture 5" descr="A toy figurine on a stand with a candle on top&#10;&#10;Description automatically generated with low confidence">
            <a:extLst>
              <a:ext uri="{FF2B5EF4-FFF2-40B4-BE49-F238E27FC236}">
                <a16:creationId xmlns:a16="http://schemas.microsoft.com/office/drawing/2014/main" id="{A7341453-4DCC-4FFC-8D67-A1896A79AD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1059" y="1371600"/>
            <a:ext cx="5209953" cy="5209953"/>
          </a:xfrm>
          <a:prstGeom prst="rect">
            <a:avLst/>
          </a:prstGeom>
        </p:spPr>
      </p:pic>
    </p:spTree>
    <p:extLst>
      <p:ext uri="{BB962C8B-B14F-4D97-AF65-F5344CB8AC3E}">
        <p14:creationId xmlns:p14="http://schemas.microsoft.com/office/powerpoint/2010/main" val="2325218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2627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theme/theme1.xml><?xml version="1.0" encoding="utf-8"?>
<a:theme xmlns:a="http://schemas.openxmlformats.org/drawingml/2006/main" name="Office Theme">
  <a:themeElements>
    <a:clrScheme name="Custom 15">
      <a:dk1>
        <a:srgbClr val="847870"/>
      </a:dk1>
      <a:lt1>
        <a:sysClr val="window" lastClr="FFFFFF"/>
      </a:lt1>
      <a:dk2>
        <a:srgbClr val="007041"/>
      </a:dk2>
      <a:lt2>
        <a:srgbClr val="3E6027"/>
      </a:lt2>
      <a:accent1>
        <a:srgbClr val="C99700"/>
      </a:accent1>
      <a:accent2>
        <a:srgbClr val="C00000"/>
      </a:accent2>
      <a:accent3>
        <a:srgbClr val="009A44"/>
      </a:accent3>
      <a:accent4>
        <a:srgbClr val="76232F"/>
      </a:accent4>
      <a:accent5>
        <a:srgbClr val="003399"/>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6480cfb5-eca1-4c14-bd64-237d09a31ac5">
      <UserInfo>
        <DisplayName>Ali Thomas</DisplayName>
        <AccountId>118</AccountId>
        <AccountType/>
      </UserInfo>
      <UserInfo>
        <DisplayName>Candace Pauly</DisplayName>
        <AccountId>456</AccountId>
        <AccountType/>
      </UserInfo>
      <UserInfo>
        <DisplayName>Amanda Berger</DisplayName>
        <AccountId>21</AccountId>
        <AccountType/>
      </UserInfo>
      <UserInfo>
        <DisplayName>Tanya Jackson</DisplayName>
        <AccountId>16</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3E8D0ACA0F10245A0A9BA1CB33442FB" ma:contentTypeVersion="12" ma:contentTypeDescription="Create a new document." ma:contentTypeScope="" ma:versionID="fef4e5207d378c01c4a53a1d2f6e8de9">
  <xsd:schema xmlns:xsd="http://www.w3.org/2001/XMLSchema" xmlns:xs="http://www.w3.org/2001/XMLSchema" xmlns:p="http://schemas.microsoft.com/office/2006/metadata/properties" xmlns:ns2="f66cd6e4-f8c2-4191-a965-883af35956eb" xmlns:ns3="6480cfb5-eca1-4c14-bd64-237d09a31ac5" targetNamespace="http://schemas.microsoft.com/office/2006/metadata/properties" ma:root="true" ma:fieldsID="7ead5119846da8d4267e930ebd5b5549" ns2:_="" ns3:_="">
    <xsd:import namespace="f66cd6e4-f8c2-4191-a965-883af35956eb"/>
    <xsd:import namespace="6480cfb5-eca1-4c14-bd64-237d09a31ac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66cd6e4-f8c2-4191-a965-883af35956e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480cfb5-eca1-4c14-bd64-237d09a31ac5"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54C8EFC-D92F-4125-99A8-88EC2CC45F02}">
  <ds:schemaRefs>
    <ds:schemaRef ds:uri="6480cfb5-eca1-4c14-bd64-237d09a31ac5"/>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CE3598E2-904A-40A8-B012-6C7EBA0C3848}">
  <ds:schemaRefs>
    <ds:schemaRef ds:uri="http://schemas.microsoft.com/sharepoint/v3/contenttype/forms"/>
  </ds:schemaRefs>
</ds:datastoreItem>
</file>

<file path=customXml/itemProps3.xml><?xml version="1.0" encoding="utf-8"?>
<ds:datastoreItem xmlns:ds="http://schemas.openxmlformats.org/officeDocument/2006/customXml" ds:itemID="{3EBB4E28-D451-4A72-8486-932498FEF16C}">
  <ds:schemaRefs>
    <ds:schemaRef ds:uri="6480cfb5-eca1-4c14-bd64-237d09a31ac5"/>
    <ds:schemaRef ds:uri="f66cd6e4-f8c2-4191-a965-883af35956e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3201</TotalTime>
  <Words>304</Words>
  <Application>Microsoft Office PowerPoint</Application>
  <PresentationFormat>Widescreen</PresentationFormat>
  <Paragraphs>36</Paragraphs>
  <Slides>8</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PowerPoint Presentation</vt:lpstr>
      <vt:lpstr>PowerPoint Presentation</vt:lpstr>
      <vt:lpstr>PowerPoint Presentation</vt:lpstr>
      <vt:lpstr>Artist corner</vt:lpstr>
      <vt:lpstr>Featured artist</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Patrece Williamson</dc:creator>
  <cp:lastModifiedBy>Patrece Williamson</cp:lastModifiedBy>
  <cp:revision>17</cp:revision>
  <dcterms:created xsi:type="dcterms:W3CDTF">2021-04-14T15:38:42Z</dcterms:created>
  <dcterms:modified xsi:type="dcterms:W3CDTF">2021-05-12T14:04:40Z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0x01010063E8D0ACA0F10245A0A9BA1CB33442FB</vt:lpwstr>
  </property>
</Properties>
</file>